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9" r:id="rId2"/>
    <p:sldId id="301" r:id="rId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5050"/>
    <a:srgbClr val="D4E8DA"/>
    <a:srgbClr val="0000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FEC805-A4B3-497B-AB1E-EA5FABC0828E}" v="2" dt="2025-04-06T19:08:46.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22" autoAdjust="0"/>
    <p:restoredTop sz="94613" autoAdjust="0"/>
  </p:normalViewPr>
  <p:slideViewPr>
    <p:cSldViewPr snapToGrid="0">
      <p:cViewPr varScale="1">
        <p:scale>
          <a:sx n="88" d="100"/>
          <a:sy n="88" d="100"/>
        </p:scale>
        <p:origin x="120" y="32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ones" userId="66f87f9d846a278a" providerId="LiveId" clId="{95FEC805-A4B3-497B-AB1E-EA5FABC0828E}"/>
    <pc:docChg chg="modSld">
      <pc:chgData name="Mark Jones" userId="66f87f9d846a278a" providerId="LiveId" clId="{95FEC805-A4B3-497B-AB1E-EA5FABC0828E}" dt="2025-04-06T19:08:46.204" v="2" actId="313"/>
      <pc:docMkLst>
        <pc:docMk/>
      </pc:docMkLst>
      <pc:sldChg chg="modSp mod">
        <pc:chgData name="Mark Jones" userId="66f87f9d846a278a" providerId="LiveId" clId="{95FEC805-A4B3-497B-AB1E-EA5FABC0828E}" dt="2025-04-06T19:08:46.204" v="2" actId="313"/>
        <pc:sldMkLst>
          <pc:docMk/>
          <pc:sldMk cId="2973387641" sldId="259"/>
        </pc:sldMkLst>
        <pc:spChg chg="mod">
          <ac:chgData name="Mark Jones" userId="66f87f9d846a278a" providerId="LiveId" clId="{95FEC805-A4B3-497B-AB1E-EA5FABC0828E}" dt="2025-04-06T19:08:43.005" v="0" actId="1076"/>
          <ac:spMkLst>
            <pc:docMk/>
            <pc:sldMk cId="2973387641" sldId="259"/>
            <ac:spMk id="56" creationId="{159441F7-BC29-76CD-DE51-88D22F0EBEBD}"/>
          </ac:spMkLst>
        </pc:spChg>
        <pc:spChg chg="mod">
          <ac:chgData name="Mark Jones" userId="66f87f9d846a278a" providerId="LiveId" clId="{95FEC805-A4B3-497B-AB1E-EA5FABC0828E}" dt="2025-04-06T19:08:46.204" v="2" actId="313"/>
          <ac:spMkLst>
            <pc:docMk/>
            <pc:sldMk cId="2973387641" sldId="259"/>
            <ac:spMk id="68" creationId="{9A6B5890-6DC8-2D66-ED8F-17C3E23738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36BBBC8-B499-4D10-87DD-56E3FB27D0DD}" type="datetimeFigureOut">
              <a:rPr lang="en-US" smtClean="0"/>
              <a:t>4/6/2025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3E5279D-FFDF-4795-A007-880A08A318E2}" type="slidenum">
              <a:rPr lang="en-US" smtClean="0"/>
              <a:t>‹#›</a:t>
            </a:fld>
            <a:endParaRPr lang="en-US"/>
          </a:p>
        </p:txBody>
      </p:sp>
    </p:spTree>
    <p:extLst>
      <p:ext uri="{BB962C8B-B14F-4D97-AF65-F5344CB8AC3E}">
        <p14:creationId xmlns:p14="http://schemas.microsoft.com/office/powerpoint/2010/main" val="313930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5279D-FFDF-4795-A007-880A08A318E2}" type="slidenum">
              <a:rPr lang="en-US" smtClean="0"/>
              <a:t>1</a:t>
            </a:fld>
            <a:endParaRPr lang="en-US"/>
          </a:p>
        </p:txBody>
      </p:sp>
    </p:spTree>
    <p:extLst>
      <p:ext uri="{BB962C8B-B14F-4D97-AF65-F5344CB8AC3E}">
        <p14:creationId xmlns:p14="http://schemas.microsoft.com/office/powerpoint/2010/main" val="374385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D05E3-4991-117A-72AC-AE7EEF760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5C87F-5339-59D0-118B-74213B554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BAFB4-83E0-1DB3-38DC-92ACDEC9FE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B5614C-E8BA-DBC5-E38F-AE5980EDFC48}"/>
              </a:ext>
            </a:extLst>
          </p:cNvPr>
          <p:cNvSpPr>
            <a:spLocks noGrp="1"/>
          </p:cNvSpPr>
          <p:nvPr>
            <p:ph type="sldNum" sz="quarter" idx="5"/>
          </p:nvPr>
        </p:nvSpPr>
        <p:spPr/>
        <p:txBody>
          <a:bodyPr/>
          <a:lstStyle/>
          <a:p>
            <a:fld id="{83E5279D-FFDF-4795-A007-880A08A318E2}" type="slidenum">
              <a:rPr lang="en-US" smtClean="0"/>
              <a:t>2</a:t>
            </a:fld>
            <a:endParaRPr lang="en-US"/>
          </a:p>
        </p:txBody>
      </p:sp>
    </p:spTree>
    <p:extLst>
      <p:ext uri="{BB962C8B-B14F-4D97-AF65-F5344CB8AC3E}">
        <p14:creationId xmlns:p14="http://schemas.microsoft.com/office/powerpoint/2010/main" val="17279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AC88-B894-6793-DC4C-2866363FE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40B01-6538-969A-131B-807F6FF9D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FC1FB4-D5EC-302A-5C27-8A273BC42E2C}"/>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1BA06501-45B9-EBE9-5F0E-C8BF994EA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2A9E4-723A-2C12-E55D-B6F20C3D0001}"/>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31034686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40C4-CFD0-768D-9C2B-8DAE2353D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23D5B-322C-379D-0292-FB6EC73320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792ED-6AC8-7E68-D8F2-6B905902DC05}"/>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4695FC6C-3D0A-F20F-B1AD-368B6DBA8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DACAB-DC52-7AD9-E135-345479C977DD}"/>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22456044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F2982-E358-D0BB-D00D-813795B3B0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FF156-099D-4430-1D43-0B2266773D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1EACB-1E96-A4ED-1991-DD979B24EAF0}"/>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EC492B97-59FE-7CC7-B065-761206509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CC1D2-4898-1A54-7DA9-CE0EC0C48684}"/>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16980988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5F13-5802-8736-02CE-9F73F7501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7455C-E834-0D80-A357-5F03C50680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D59BE-DA1C-4000-9E52-1233384ED036}"/>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2D5A8B4D-09C8-036B-5B84-9CF38C712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707B-B9F4-3BEB-8021-09EA54E5A599}"/>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25313948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32FC5-9BC7-A541-3EDE-DDFE1CF96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20F22-86B4-E85C-C6AB-34D35D8B9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D3919-72E9-7D26-98C3-7597ECCF80E2}"/>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9D5FDC2A-764C-9419-6359-A4AF564B9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4596C-1B7C-1517-1A44-CF96400C1965}"/>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2097751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E6A5-A380-EA8F-CE88-4C66F35C0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EC7F4E-E38F-21E9-2D87-AE57DCF733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0D1FA6-2B8F-6736-623A-08C308ED9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328DDF-85FB-C8C8-A4ED-EF39779E1271}"/>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6" name="Footer Placeholder 5">
            <a:extLst>
              <a:ext uri="{FF2B5EF4-FFF2-40B4-BE49-F238E27FC236}">
                <a16:creationId xmlns:a16="http://schemas.microsoft.com/office/drawing/2014/main" id="{9D7FC483-59E4-9775-73FD-177AC5808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86D4E-88B7-3ED2-F317-880CD2ED8F6E}"/>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3479906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202D-3A3A-0A3F-213F-083F57E01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B1E8BA-E892-8F6B-333F-907BD1E8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BFC36F-0756-75F3-3883-1D8253A1BD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1C80D5-665D-5306-2C29-F7F90642D6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DE5D12-4F96-50B5-D355-71A80C33CC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2A707C-514E-1DEA-97D7-24DBDEA0A459}"/>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8" name="Footer Placeholder 7">
            <a:extLst>
              <a:ext uri="{FF2B5EF4-FFF2-40B4-BE49-F238E27FC236}">
                <a16:creationId xmlns:a16="http://schemas.microsoft.com/office/drawing/2014/main" id="{FFB0D3C2-98E4-A3D7-5373-52485F365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365A99-4339-AD60-028E-13DE2247F1D3}"/>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24535533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79F8-4362-149C-69E4-6F5B9EEF06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8EC037-885A-905C-7C55-E55F64B00C31}"/>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4" name="Footer Placeholder 3">
            <a:extLst>
              <a:ext uri="{FF2B5EF4-FFF2-40B4-BE49-F238E27FC236}">
                <a16:creationId xmlns:a16="http://schemas.microsoft.com/office/drawing/2014/main" id="{BD3078AC-5229-979D-F200-3347816D6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125952-BA20-D334-D0EF-E6FC340015CB}"/>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3131293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BAB10-B946-F1D3-8D5F-9FBB8F4CC585}"/>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3" name="Footer Placeholder 2">
            <a:extLst>
              <a:ext uri="{FF2B5EF4-FFF2-40B4-BE49-F238E27FC236}">
                <a16:creationId xmlns:a16="http://schemas.microsoft.com/office/drawing/2014/main" id="{F8C406BE-125A-1936-F4A9-DA164D6616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A55EF-EC7D-CB4E-8936-56548528E951}"/>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5991687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C06A-6AD2-56C8-8912-2C0C071D6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4943A-9D35-6ACF-9905-36832F0336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F89FE-BC6E-45C1-AA95-F68DEFB63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293BC-14D2-369A-D81C-257B79E062E8}"/>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6" name="Footer Placeholder 5">
            <a:extLst>
              <a:ext uri="{FF2B5EF4-FFF2-40B4-BE49-F238E27FC236}">
                <a16:creationId xmlns:a16="http://schemas.microsoft.com/office/drawing/2014/main" id="{73367D7C-E008-A63E-ECCF-1E75D2E4C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C00E7-4D04-3CD1-C5F6-3EB8CAF383BE}"/>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4090435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111-0F70-36C8-5F59-0785E703B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14C79-E865-1DAE-F637-DB944300A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0C94B3-B712-18B5-3823-BC2E48F15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0CC28-031E-FC16-B9DD-FD4769B3CAB3}"/>
              </a:ext>
            </a:extLst>
          </p:cNvPr>
          <p:cNvSpPr>
            <a:spLocks noGrp="1"/>
          </p:cNvSpPr>
          <p:nvPr>
            <p:ph type="dt" sz="half" idx="10"/>
          </p:nvPr>
        </p:nvSpPr>
        <p:spPr/>
        <p:txBody>
          <a:bodyPr/>
          <a:lstStyle/>
          <a:p>
            <a:fld id="{B2595DC0-54C9-484C-A697-11240CADEF6C}" type="datetimeFigureOut">
              <a:rPr lang="en-US" smtClean="0"/>
              <a:t>4/6/2025</a:t>
            </a:fld>
            <a:endParaRPr lang="en-US"/>
          </a:p>
        </p:txBody>
      </p:sp>
      <p:sp>
        <p:nvSpPr>
          <p:cNvPr id="6" name="Footer Placeholder 5">
            <a:extLst>
              <a:ext uri="{FF2B5EF4-FFF2-40B4-BE49-F238E27FC236}">
                <a16:creationId xmlns:a16="http://schemas.microsoft.com/office/drawing/2014/main" id="{6F4F415F-DE48-53CE-28C9-306D2DDC7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0FBB4-1F88-2D25-5D71-65DA20262E0B}"/>
              </a:ext>
            </a:extLst>
          </p:cNvPr>
          <p:cNvSpPr>
            <a:spLocks noGrp="1"/>
          </p:cNvSpPr>
          <p:nvPr>
            <p:ph type="sldNum" sz="quarter" idx="12"/>
          </p:nvPr>
        </p:nvSpPr>
        <p:spPr/>
        <p:txBody>
          <a:bodyPr/>
          <a:lstStyle/>
          <a:p>
            <a:fld id="{0FC985CD-8450-49BD-A77E-3EB5C33C1CB7}" type="slidenum">
              <a:rPr lang="en-US" smtClean="0"/>
              <a:t>‹#›</a:t>
            </a:fld>
            <a:endParaRPr lang="en-US"/>
          </a:p>
        </p:txBody>
      </p:sp>
    </p:spTree>
    <p:extLst>
      <p:ext uri="{BB962C8B-B14F-4D97-AF65-F5344CB8AC3E}">
        <p14:creationId xmlns:p14="http://schemas.microsoft.com/office/powerpoint/2010/main" val="22015190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8C1EB-BDFE-01CB-0928-EF71DF743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979C97-9456-410E-016C-8221EC0E5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927A1-893F-C200-A5D6-A7ABE7845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95DC0-54C9-484C-A697-11240CADEF6C}" type="datetimeFigureOut">
              <a:rPr lang="en-US" smtClean="0"/>
              <a:t>4/6/2025</a:t>
            </a:fld>
            <a:endParaRPr lang="en-US"/>
          </a:p>
        </p:txBody>
      </p:sp>
      <p:sp>
        <p:nvSpPr>
          <p:cNvPr id="5" name="Footer Placeholder 4">
            <a:extLst>
              <a:ext uri="{FF2B5EF4-FFF2-40B4-BE49-F238E27FC236}">
                <a16:creationId xmlns:a16="http://schemas.microsoft.com/office/drawing/2014/main" id="{FF48653E-034B-35CE-534B-7AD6ECE6B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FE3D14-73E7-DBBD-09AF-B45EE15B7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985CD-8450-49BD-A77E-3EB5C33C1CB7}" type="slidenum">
              <a:rPr lang="en-US" smtClean="0"/>
              <a:t>‹#›</a:t>
            </a:fld>
            <a:endParaRPr lang="en-US"/>
          </a:p>
        </p:txBody>
      </p:sp>
    </p:spTree>
    <p:extLst>
      <p:ext uri="{BB962C8B-B14F-4D97-AF65-F5344CB8AC3E}">
        <p14:creationId xmlns:p14="http://schemas.microsoft.com/office/powerpoint/2010/main" val="316248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3.png"/><Relationship Id="rId21" Type="http://schemas.openxmlformats.org/officeDocument/2006/relationships/image" Target="../media/image18.pn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png"/><Relationship Id="rId50" Type="http://schemas.openxmlformats.org/officeDocument/2006/relationships/image" Target="../media/image47.png"/><Relationship Id="rId55" Type="http://schemas.openxmlformats.org/officeDocument/2006/relationships/image" Target="../media/image52.png"/><Relationship Id="rId6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image" Target="../media/image13.png"/><Relationship Id="rId29" Type="http://schemas.openxmlformats.org/officeDocument/2006/relationships/image" Target="../media/image26.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2.png"/><Relationship Id="rId53" Type="http://schemas.openxmlformats.org/officeDocument/2006/relationships/image" Target="../media/image50.png"/><Relationship Id="rId58" Type="http://schemas.openxmlformats.org/officeDocument/2006/relationships/image" Target="../media/image55.png"/><Relationship Id="rId5" Type="http://schemas.openxmlformats.org/officeDocument/2006/relationships/image" Target="../media/image2.png"/><Relationship Id="rId61" Type="http://schemas.openxmlformats.org/officeDocument/2006/relationships/image" Target="../media/image58.png"/><Relationship Id="rId19" Type="http://schemas.openxmlformats.org/officeDocument/2006/relationships/image" Target="../media/image1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43" Type="http://schemas.openxmlformats.org/officeDocument/2006/relationships/image" Target="../media/image40.png"/><Relationship Id="rId48" Type="http://schemas.openxmlformats.org/officeDocument/2006/relationships/image" Target="../media/image45.png"/><Relationship Id="rId56" Type="http://schemas.openxmlformats.org/officeDocument/2006/relationships/image" Target="../media/image53.png"/><Relationship Id="rId64" Type="http://schemas.openxmlformats.org/officeDocument/2006/relationships/image" Target="../media/image61.png"/><Relationship Id="rId8" Type="http://schemas.openxmlformats.org/officeDocument/2006/relationships/image" Target="../media/image5.png"/><Relationship Id="rId51" Type="http://schemas.openxmlformats.org/officeDocument/2006/relationships/image" Target="../media/image48.png"/><Relationship Id="rId3" Type="http://schemas.openxmlformats.org/officeDocument/2006/relationships/image" Target="../media/image1.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png"/><Relationship Id="rId46" Type="http://schemas.openxmlformats.org/officeDocument/2006/relationships/image" Target="../media/image43.png"/><Relationship Id="rId59" Type="http://schemas.openxmlformats.org/officeDocument/2006/relationships/image" Target="../media/image56.png"/><Relationship Id="rId20" Type="http://schemas.openxmlformats.org/officeDocument/2006/relationships/image" Target="../media/image17.png"/><Relationship Id="rId41" Type="http://schemas.openxmlformats.org/officeDocument/2006/relationships/image" Target="../media/image38.png"/><Relationship Id="rId54" Type="http://schemas.openxmlformats.org/officeDocument/2006/relationships/image" Target="../media/image51.png"/><Relationship Id="rId6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png"/><Relationship Id="rId57" Type="http://schemas.openxmlformats.org/officeDocument/2006/relationships/image" Target="../media/image54.png"/><Relationship Id="rId10" Type="http://schemas.openxmlformats.org/officeDocument/2006/relationships/image" Target="../media/image7.png"/><Relationship Id="rId31" Type="http://schemas.openxmlformats.org/officeDocument/2006/relationships/image" Target="../media/image28.png"/><Relationship Id="rId44" Type="http://schemas.openxmlformats.org/officeDocument/2006/relationships/image" Target="../media/image41.png"/><Relationship Id="rId52" Type="http://schemas.openxmlformats.org/officeDocument/2006/relationships/image" Target="../media/image49.png"/><Relationship Id="rId60" Type="http://schemas.openxmlformats.org/officeDocument/2006/relationships/image" Target="../media/image57.png"/><Relationship Id="rId65" Type="http://schemas.openxmlformats.org/officeDocument/2006/relationships/image" Target="../media/image62.png"/><Relationship Id="rId4" Type="http://schemas.microsoft.com/office/2007/relationships/hdphoto" Target="../media/hdphoto1.wdp"/><Relationship Id="rId9"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3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notesSlide" Target="../notesSlides/notesSlide2.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ctangular object with a black background&#10;&#10;Description automatically generated">
            <a:extLst>
              <a:ext uri="{FF2B5EF4-FFF2-40B4-BE49-F238E27FC236}">
                <a16:creationId xmlns:a16="http://schemas.microsoft.com/office/drawing/2014/main" id="{BFE189B6-E892-139B-1956-A72EA9F93616}"/>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138" t="24218" r="11132" b="24218"/>
          <a:stretch/>
        </p:blipFill>
        <p:spPr>
          <a:xfrm>
            <a:off x="4499135" y="3750345"/>
            <a:ext cx="6460577" cy="2476541"/>
          </a:xfrm>
          <a:prstGeom prst="rect">
            <a:avLst/>
          </a:prstGeom>
        </p:spPr>
      </p:pic>
      <p:sp>
        <p:nvSpPr>
          <p:cNvPr id="52" name="TextBox 51">
            <a:extLst>
              <a:ext uri="{FF2B5EF4-FFF2-40B4-BE49-F238E27FC236}">
                <a16:creationId xmlns:a16="http://schemas.microsoft.com/office/drawing/2014/main" id="{96B1B5B8-08E1-A065-2DE2-E540B5FEC1FC}"/>
              </a:ext>
            </a:extLst>
          </p:cNvPr>
          <p:cNvSpPr txBox="1"/>
          <p:nvPr/>
        </p:nvSpPr>
        <p:spPr>
          <a:xfrm>
            <a:off x="6481378" y="4432931"/>
            <a:ext cx="1854639" cy="769441"/>
          </a:xfrm>
          <a:prstGeom prst="rect">
            <a:avLst/>
          </a:prstGeom>
          <a:noFill/>
        </p:spPr>
        <p:txBody>
          <a:bodyPr wrap="square" rtlCol="0">
            <a:spAutoFit/>
          </a:bodyPr>
          <a:lstStyle/>
          <a:p>
            <a:pPr algn="ctr"/>
            <a:r>
              <a:rPr lang="en-US" sz="1100" dirty="0">
                <a:solidFill>
                  <a:srgbClr val="0000CC"/>
                </a:solidFill>
              </a:rPr>
              <a:t>Underground Utilities &amp; Concrete Pad Ready for Installation of a ICHS Residence</a:t>
            </a:r>
          </a:p>
        </p:txBody>
      </p:sp>
      <p:pic>
        <p:nvPicPr>
          <p:cNvPr id="108" name="Sip14" descr="A close-up of a plywood">
            <a:extLst>
              <a:ext uri="{FF2B5EF4-FFF2-40B4-BE49-F238E27FC236}">
                <a16:creationId xmlns:a16="http://schemas.microsoft.com/office/drawing/2014/main" id="{B25F83CB-53F3-1DC8-E123-EF3D4E6D8FEC}"/>
              </a:ext>
            </a:extLst>
          </p:cNvPr>
          <p:cNvPicPr>
            <a:picLocks noChangeAspect="1"/>
          </p:cNvPicPr>
          <p:nvPr/>
        </p:nvPicPr>
        <p:blipFill>
          <a:blip r:embed="rId5">
            <a:extLst>
              <a:ext uri="{28A0092B-C50C-407E-A947-70E740481C1C}">
                <a14:useLocalDpi xmlns:a14="http://schemas.microsoft.com/office/drawing/2010/main" val="0"/>
              </a:ext>
            </a:extLst>
          </a:blip>
          <a:srcRect l="44310"/>
          <a:stretch/>
        </p:blipFill>
        <p:spPr>
          <a:xfrm>
            <a:off x="6005163" y="2561094"/>
            <a:ext cx="548846" cy="1645813"/>
          </a:xfrm>
          <a:prstGeom prst="rect">
            <a:avLst/>
          </a:prstGeom>
        </p:spPr>
      </p:pic>
      <p:pic>
        <p:nvPicPr>
          <p:cNvPr id="77" name="Sip13" descr="A close-up of a plywood&#10;&#10;AI-generated content may be incorrect.">
            <a:extLst>
              <a:ext uri="{FF2B5EF4-FFF2-40B4-BE49-F238E27FC236}">
                <a16:creationId xmlns:a16="http://schemas.microsoft.com/office/drawing/2014/main" id="{C593D0F8-5D53-C1A2-3DAB-83F1A717A1FF}"/>
              </a:ext>
            </a:extLst>
          </p:cNvPr>
          <p:cNvPicPr>
            <a:picLocks noChangeAspect="1"/>
          </p:cNvPicPr>
          <p:nvPr/>
        </p:nvPicPr>
        <p:blipFill>
          <a:blip r:embed="rId6">
            <a:extLst>
              <a:ext uri="{28A0092B-C50C-407E-A947-70E740481C1C}">
                <a14:useLocalDpi xmlns:a14="http://schemas.microsoft.com/office/drawing/2010/main" val="0"/>
              </a:ext>
            </a:extLst>
          </a:blip>
          <a:srcRect r="23489"/>
          <a:stretch/>
        </p:blipFill>
        <p:spPr>
          <a:xfrm>
            <a:off x="5215829" y="2615411"/>
            <a:ext cx="823744" cy="1602309"/>
          </a:xfrm>
          <a:prstGeom prst="rect">
            <a:avLst/>
          </a:prstGeom>
        </p:spPr>
      </p:pic>
      <p:pic>
        <p:nvPicPr>
          <p:cNvPr id="70" name="Sip12" descr="A close-up of a plywood&#10;&#10;AI-generated content may be incorrect.">
            <a:extLst>
              <a:ext uri="{FF2B5EF4-FFF2-40B4-BE49-F238E27FC236}">
                <a16:creationId xmlns:a16="http://schemas.microsoft.com/office/drawing/2014/main" id="{3C80927E-FBC3-3052-351B-01AC54A24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9929" y="2684389"/>
            <a:ext cx="1121409" cy="1682113"/>
          </a:xfrm>
          <a:prstGeom prst="rect">
            <a:avLst/>
          </a:prstGeom>
        </p:spPr>
      </p:pic>
      <p:pic>
        <p:nvPicPr>
          <p:cNvPr id="66" name="Sip11" descr="A close-up of a plywood&#10;&#10;AI-generated content may be incorrect.">
            <a:extLst>
              <a:ext uri="{FF2B5EF4-FFF2-40B4-BE49-F238E27FC236}">
                <a16:creationId xmlns:a16="http://schemas.microsoft.com/office/drawing/2014/main" id="{68FD1F48-49EA-EBEF-0B20-915CEE11187B}"/>
              </a:ext>
            </a:extLst>
          </p:cNvPr>
          <p:cNvPicPr>
            <a:picLocks noChangeAspect="1"/>
          </p:cNvPicPr>
          <p:nvPr/>
        </p:nvPicPr>
        <p:blipFill>
          <a:blip r:embed="rId6">
            <a:extLst>
              <a:ext uri="{28A0092B-C50C-407E-A947-70E740481C1C}">
                <a14:useLocalDpi xmlns:a14="http://schemas.microsoft.com/office/drawing/2010/main" val="0"/>
              </a:ext>
            </a:extLst>
          </a:blip>
          <a:srcRect r="22955"/>
          <a:stretch/>
        </p:blipFill>
        <p:spPr>
          <a:xfrm>
            <a:off x="4159797" y="2763563"/>
            <a:ext cx="913928" cy="1779343"/>
          </a:xfrm>
          <a:prstGeom prst="rect">
            <a:avLst/>
          </a:prstGeom>
        </p:spPr>
      </p:pic>
      <p:pic>
        <p:nvPicPr>
          <p:cNvPr id="100" name="Sip15" descr="A close up of a wood panel&#10;&#10;AI-generated content may be incorrect.">
            <a:extLst>
              <a:ext uri="{FF2B5EF4-FFF2-40B4-BE49-F238E27FC236}">
                <a16:creationId xmlns:a16="http://schemas.microsoft.com/office/drawing/2014/main" id="{646A13AF-A58F-7615-09EA-55A65108D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5408" y="2743426"/>
            <a:ext cx="869130" cy="1566100"/>
          </a:xfrm>
          <a:prstGeom prst="rect">
            <a:avLst/>
          </a:prstGeom>
        </p:spPr>
      </p:pic>
      <p:pic>
        <p:nvPicPr>
          <p:cNvPr id="95" name="Sip16" descr="A close-up of a plywood&#10;&#10;AI-generated content may be incorrect.">
            <a:extLst>
              <a:ext uri="{FF2B5EF4-FFF2-40B4-BE49-F238E27FC236}">
                <a16:creationId xmlns:a16="http://schemas.microsoft.com/office/drawing/2014/main" id="{D52AC0CC-0419-6A33-137B-30803B763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311" y="2711791"/>
            <a:ext cx="1050774" cy="1896454"/>
          </a:xfrm>
          <a:prstGeom prst="rect">
            <a:avLst/>
          </a:prstGeom>
        </p:spPr>
      </p:pic>
      <p:pic>
        <p:nvPicPr>
          <p:cNvPr id="109" name="Sip17" descr="A close-up of a plywood&#10;&#10;AI-generated content may be incorrect.">
            <a:extLst>
              <a:ext uri="{FF2B5EF4-FFF2-40B4-BE49-F238E27FC236}">
                <a16:creationId xmlns:a16="http://schemas.microsoft.com/office/drawing/2014/main" id="{B0D0DD39-5DFF-D3C8-C197-71F10A819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625" y="2844064"/>
            <a:ext cx="1088095" cy="1963811"/>
          </a:xfrm>
          <a:prstGeom prst="rect">
            <a:avLst/>
          </a:prstGeom>
        </p:spPr>
      </p:pic>
      <p:pic>
        <p:nvPicPr>
          <p:cNvPr id="111" name="Sip18" descr="A close-up of a plywood&#10;&#10;AI-generated content may be incorrect.">
            <a:extLst>
              <a:ext uri="{FF2B5EF4-FFF2-40B4-BE49-F238E27FC236}">
                <a16:creationId xmlns:a16="http://schemas.microsoft.com/office/drawing/2014/main" id="{E3F3A88F-316E-3308-91F3-EEB729E6C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79650" y="2973904"/>
            <a:ext cx="1634003" cy="1992559"/>
          </a:xfrm>
          <a:prstGeom prst="rect">
            <a:avLst/>
          </a:prstGeom>
        </p:spPr>
      </p:pic>
      <p:pic>
        <p:nvPicPr>
          <p:cNvPr id="112" name="Sip19" descr="A close-up of a plywood&#10;&#10;AI-generated content may be incorrect.">
            <a:extLst>
              <a:ext uri="{FF2B5EF4-FFF2-40B4-BE49-F238E27FC236}">
                <a16:creationId xmlns:a16="http://schemas.microsoft.com/office/drawing/2014/main" id="{2FCC03F1-F3A1-C9EA-FD9D-960FC55E2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77893" y="3068206"/>
            <a:ext cx="1764229" cy="2087631"/>
          </a:xfrm>
          <a:prstGeom prst="rect">
            <a:avLst/>
          </a:prstGeom>
        </p:spPr>
      </p:pic>
      <p:pic>
        <p:nvPicPr>
          <p:cNvPr id="113" name="Sip20" descr="A close-up of a plywood&#10;&#10;AI-generated content may be incorrect.">
            <a:extLst>
              <a:ext uri="{FF2B5EF4-FFF2-40B4-BE49-F238E27FC236}">
                <a16:creationId xmlns:a16="http://schemas.microsoft.com/office/drawing/2014/main" id="{B73F1CF0-D93D-58A1-E242-FC99A41C4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18442" y="3160792"/>
            <a:ext cx="1891671" cy="2201383"/>
          </a:xfrm>
          <a:prstGeom prst="rect">
            <a:avLst/>
          </a:prstGeom>
        </p:spPr>
      </p:pic>
      <p:pic>
        <p:nvPicPr>
          <p:cNvPr id="3" name="Picture 2" hidden="1">
            <a:extLst>
              <a:ext uri="{FF2B5EF4-FFF2-40B4-BE49-F238E27FC236}">
                <a16:creationId xmlns:a16="http://schemas.microsoft.com/office/drawing/2014/main" id="{1A1D6D61-52E3-74C5-97E5-833EABDF832F}"/>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4579" t="16475" r="8004" b="12095"/>
          <a:stretch/>
        </p:blipFill>
        <p:spPr>
          <a:xfrm>
            <a:off x="3658173" y="3758575"/>
            <a:ext cx="6644904" cy="2714841"/>
          </a:xfrm>
          <a:prstGeom prst="rect">
            <a:avLst/>
          </a:prstGeom>
        </p:spPr>
      </p:pic>
      <p:pic>
        <p:nvPicPr>
          <p:cNvPr id="4" name="Picture 3" hidden="1">
            <a:extLst>
              <a:ext uri="{FF2B5EF4-FFF2-40B4-BE49-F238E27FC236}">
                <a16:creationId xmlns:a16="http://schemas.microsoft.com/office/drawing/2014/main" id="{601C1C00-DC23-BBED-E990-C7EE467AD7DA}"/>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28938" t="35853" r="40188" b="29647"/>
          <a:stretch/>
        </p:blipFill>
        <p:spPr>
          <a:xfrm>
            <a:off x="7095103" y="4793652"/>
            <a:ext cx="2564827" cy="1493806"/>
          </a:xfrm>
          <a:prstGeom prst="rect">
            <a:avLst/>
          </a:prstGeom>
        </p:spPr>
      </p:pic>
      <p:pic>
        <p:nvPicPr>
          <p:cNvPr id="5" name="Picture 4" hidden="1">
            <a:extLst>
              <a:ext uri="{FF2B5EF4-FFF2-40B4-BE49-F238E27FC236}">
                <a16:creationId xmlns:a16="http://schemas.microsoft.com/office/drawing/2014/main" id="{7492809A-D5F9-36E1-F13E-D20351397CD2}"/>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31624" t="39545" r="43126" b="29790"/>
          <a:stretch/>
        </p:blipFill>
        <p:spPr>
          <a:xfrm>
            <a:off x="6619562" y="4701450"/>
            <a:ext cx="2047057" cy="1243005"/>
          </a:xfrm>
          <a:prstGeom prst="rect">
            <a:avLst/>
          </a:prstGeom>
        </p:spPr>
      </p:pic>
      <p:pic>
        <p:nvPicPr>
          <p:cNvPr id="6" name="Picture 5" descr="A close-up of a sword&#10;&#10;Description automatically generated with low confidence" hidden="1">
            <a:extLst>
              <a:ext uri="{FF2B5EF4-FFF2-40B4-BE49-F238E27FC236}">
                <a16:creationId xmlns:a16="http://schemas.microsoft.com/office/drawing/2014/main" id="{6AAE5815-B740-C6BE-614A-1AEDBA41636E}"/>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5920415" y="4266489"/>
            <a:ext cx="2194255" cy="1462836"/>
          </a:xfrm>
          <a:prstGeom prst="rect">
            <a:avLst/>
          </a:prstGeom>
        </p:spPr>
      </p:pic>
      <p:pic>
        <p:nvPicPr>
          <p:cNvPr id="7" name="Picture 6" descr="A picture containing worm&#10;&#10;Description automatically generated" hidden="1">
            <a:extLst>
              <a:ext uri="{FF2B5EF4-FFF2-40B4-BE49-F238E27FC236}">
                <a16:creationId xmlns:a16="http://schemas.microsoft.com/office/drawing/2014/main" id="{A2E6040D-34CC-024E-73C9-949FA9D537FB}"/>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l="15750" t="21750" r="20312" b="28375"/>
          <a:stretch/>
        </p:blipFill>
        <p:spPr>
          <a:xfrm rot="21401655">
            <a:off x="5546714" y="4459055"/>
            <a:ext cx="1852381" cy="722483"/>
          </a:xfrm>
          <a:prstGeom prst="rect">
            <a:avLst/>
          </a:prstGeom>
        </p:spPr>
      </p:pic>
      <p:pic>
        <p:nvPicPr>
          <p:cNvPr id="8" name="Picture 7" hidden="1">
            <a:extLst>
              <a:ext uri="{FF2B5EF4-FFF2-40B4-BE49-F238E27FC236}">
                <a16:creationId xmlns:a16="http://schemas.microsoft.com/office/drawing/2014/main" id="{84EEA52C-A845-6A3F-884F-E251D2A93453}"/>
              </a:ext>
            </a:extLst>
          </p:cNvPr>
          <p:cNvPicPr>
            <a:picLocks noGrp="1" noRot="1" noChangeAspect="1" noMove="1" noResize="1" noEditPoints="1" noAdjustHandles="1" noChangeArrowheads="1" noChangeShapeType="1" noCrop="1"/>
          </p:cNvPicPr>
          <p:nvPr/>
        </p:nvPicPr>
        <p:blipFill rotWithShape="1">
          <a:blip r:embed="rId13">
            <a:extLst>
              <a:ext uri="{28A0092B-C50C-407E-A947-70E740481C1C}">
                <a14:useLocalDpi xmlns:a14="http://schemas.microsoft.com/office/drawing/2010/main" val="0"/>
              </a:ext>
            </a:extLst>
          </a:blip>
          <a:srcRect l="5818" t="16783" r="8458" b="16569"/>
          <a:stretch/>
        </p:blipFill>
        <p:spPr>
          <a:xfrm rot="21395727">
            <a:off x="5091878" y="4287671"/>
            <a:ext cx="1741099" cy="697324"/>
          </a:xfrm>
          <a:prstGeom prst="rect">
            <a:avLst/>
          </a:prstGeom>
        </p:spPr>
      </p:pic>
      <p:pic>
        <p:nvPicPr>
          <p:cNvPr id="9" name="Picture 8" descr="A picture containing worm&#10;&#10;Description automatically generated" hidden="1">
            <a:extLst>
              <a:ext uri="{FF2B5EF4-FFF2-40B4-BE49-F238E27FC236}">
                <a16:creationId xmlns:a16="http://schemas.microsoft.com/office/drawing/2014/main" id="{AB2C8BD1-A485-0538-950A-C4ABBF23731F}"/>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4492211" y="3938255"/>
            <a:ext cx="2123608" cy="1093980"/>
          </a:xfrm>
          <a:prstGeom prst="rect">
            <a:avLst/>
          </a:prstGeom>
        </p:spPr>
      </p:pic>
      <p:pic>
        <p:nvPicPr>
          <p:cNvPr id="10" name="Picture 9" descr="A picture containing worm&#10;&#10;Description automatically generated" hidden="1">
            <a:extLst>
              <a:ext uri="{FF2B5EF4-FFF2-40B4-BE49-F238E27FC236}">
                <a16:creationId xmlns:a16="http://schemas.microsoft.com/office/drawing/2014/main" id="{D65D7BFB-4FC9-BD6C-51EB-F3AC67B9DCDD}"/>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4186169" y="3853714"/>
            <a:ext cx="1841434" cy="948617"/>
          </a:xfrm>
          <a:prstGeom prst="rect">
            <a:avLst/>
          </a:prstGeom>
        </p:spPr>
      </p:pic>
      <p:pic>
        <p:nvPicPr>
          <p:cNvPr id="11" name="Picture 10" descr="A picture containing worm&#10;&#10;Description automatically generated" hidden="1">
            <a:extLst>
              <a:ext uri="{FF2B5EF4-FFF2-40B4-BE49-F238E27FC236}">
                <a16:creationId xmlns:a16="http://schemas.microsoft.com/office/drawing/2014/main" id="{C49AAEE9-60E4-6D76-0E14-FFD28EB7DA13}"/>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3925311" y="3764797"/>
            <a:ext cx="1710382" cy="881106"/>
          </a:xfrm>
          <a:prstGeom prst="rect">
            <a:avLst/>
          </a:prstGeom>
        </p:spPr>
      </p:pic>
      <p:pic>
        <p:nvPicPr>
          <p:cNvPr id="12" name="Picture 11" descr="A picture containing satellite, needle&#10;&#10;Description automatically generated" hidden="1">
            <a:extLst>
              <a:ext uri="{FF2B5EF4-FFF2-40B4-BE49-F238E27FC236}">
                <a16:creationId xmlns:a16="http://schemas.microsoft.com/office/drawing/2014/main" id="{191EE640-19E2-0143-45B5-98CCFCBB017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3772979" y="3710429"/>
            <a:ext cx="1632494" cy="835922"/>
          </a:xfrm>
          <a:prstGeom prst="rect">
            <a:avLst/>
          </a:prstGeom>
        </p:spPr>
      </p:pic>
      <p:pic>
        <p:nvPicPr>
          <p:cNvPr id="13" name="Picture 12" hidden="1">
            <a:extLst>
              <a:ext uri="{FF2B5EF4-FFF2-40B4-BE49-F238E27FC236}">
                <a16:creationId xmlns:a16="http://schemas.microsoft.com/office/drawing/2014/main" id="{236DD8DE-21FC-6591-EC69-F317D2E1AF3C}"/>
              </a:ext>
            </a:extLst>
          </p:cNvPr>
          <p:cNvPicPr>
            <a:picLocks noGrp="1" noRot="1" noChangeAspect="1" noMove="1" noResize="1" noEditPoints="1" noAdjustHandles="1" noChangeArrowheads="1" noChangeShapeType="1" noCrop="1"/>
          </p:cNvPicPr>
          <p:nvPr/>
        </p:nvPicPr>
        <p:blipFill rotWithShape="1">
          <a:blip r:embed="rId18">
            <a:extLst>
              <a:ext uri="{28A0092B-C50C-407E-A947-70E740481C1C}">
                <a14:useLocalDpi xmlns:a14="http://schemas.microsoft.com/office/drawing/2010/main" val="0"/>
              </a:ext>
            </a:extLst>
          </a:blip>
          <a:srcRect l="15001" t="15625" r="18333" b="15625"/>
          <a:stretch/>
        </p:blipFill>
        <p:spPr>
          <a:xfrm>
            <a:off x="3186432" y="3977035"/>
            <a:ext cx="5138332" cy="2620125"/>
          </a:xfrm>
          <a:prstGeom prst="rect">
            <a:avLst/>
          </a:prstGeom>
        </p:spPr>
      </p:pic>
      <p:pic>
        <p:nvPicPr>
          <p:cNvPr id="14" name="Picture 13" descr="Icon&#10;&#10;Description automatically generated" hidden="1">
            <a:extLst>
              <a:ext uri="{FF2B5EF4-FFF2-40B4-BE49-F238E27FC236}">
                <a16:creationId xmlns:a16="http://schemas.microsoft.com/office/drawing/2014/main" id="{9E5B2730-56CE-EA09-ADAA-4FBE34DDFCA3}"/>
              </a:ext>
            </a:extLst>
          </p:cNvPr>
          <p:cNvPicPr>
            <a:picLocks noGrp="1" noRot="1" noChangeAspect="1" noMove="1" noResize="1" noEditPoints="1" noAdjustHandles="1" noChangeArrowheads="1" noChangeShapeType="1" noCrop="1"/>
          </p:cNvPicPr>
          <p:nvPr/>
        </p:nvPicPr>
        <p:blipFill rotWithShape="1">
          <a:blip r:embed="rId19">
            <a:extLst>
              <a:ext uri="{28A0092B-C50C-407E-A947-70E740481C1C}">
                <a14:useLocalDpi xmlns:a14="http://schemas.microsoft.com/office/drawing/2010/main" val="0"/>
              </a:ext>
            </a:extLst>
          </a:blip>
          <a:srcRect l="1641" t="63194" r="58507" b="1547"/>
          <a:stretch/>
        </p:blipFill>
        <p:spPr>
          <a:xfrm>
            <a:off x="8186817" y="1852891"/>
            <a:ext cx="4061645" cy="1851155"/>
          </a:xfrm>
          <a:prstGeom prst="rect">
            <a:avLst/>
          </a:prstGeom>
        </p:spPr>
      </p:pic>
      <p:pic>
        <p:nvPicPr>
          <p:cNvPr id="15" name="Picture 14" descr="A picture containing text, businesscard&#10;&#10;Description automatically generated" hidden="1">
            <a:extLst>
              <a:ext uri="{FF2B5EF4-FFF2-40B4-BE49-F238E27FC236}">
                <a16:creationId xmlns:a16="http://schemas.microsoft.com/office/drawing/2014/main" id="{BA998C90-CD8F-232D-AA88-B727BE084FA7}"/>
              </a:ext>
            </a:extLst>
          </p:cNvPr>
          <p:cNvPicPr>
            <a:picLocks noGrp="1" noRot="1" noChangeAspect="1" noMove="1" noResize="1" noEditPoints="1" noAdjustHandles="1" noChangeArrowheads="1" noChangeShapeType="1" noCrop="1"/>
          </p:cNvPicPr>
          <p:nvPr/>
        </p:nvPicPr>
        <p:blipFill rotWithShape="1">
          <a:blip r:embed="rId20">
            <a:extLst>
              <a:ext uri="{28A0092B-C50C-407E-A947-70E740481C1C}">
                <a14:useLocalDpi xmlns:a14="http://schemas.microsoft.com/office/drawing/2010/main" val="0"/>
              </a:ext>
            </a:extLst>
          </a:blip>
          <a:srcRect l="21112" t="27171" r="20872" b="24190"/>
          <a:stretch/>
        </p:blipFill>
        <p:spPr>
          <a:xfrm>
            <a:off x="5318984" y="4678653"/>
            <a:ext cx="3378066" cy="1458942"/>
          </a:xfrm>
          <a:prstGeom prst="rect">
            <a:avLst/>
          </a:prstGeom>
        </p:spPr>
      </p:pic>
      <p:pic>
        <p:nvPicPr>
          <p:cNvPr id="16" name="Picture 15" descr="Icon&#10;&#10;Description automatically generated with low confidence" hidden="1">
            <a:extLst>
              <a:ext uri="{FF2B5EF4-FFF2-40B4-BE49-F238E27FC236}">
                <a16:creationId xmlns:a16="http://schemas.microsoft.com/office/drawing/2014/main" id="{DDB9E56D-89AD-7497-D303-4338B1E36C4F}"/>
              </a:ext>
            </a:extLst>
          </p:cNvPr>
          <p:cNvPicPr>
            <a:picLocks noGrp="1" noRot="1" noChangeAspect="1" noMove="1" noResize="1" noEditPoints="1" noAdjustHandles="1" noChangeArrowheads="1" noChangeShapeType="1" noCrop="1"/>
          </p:cNvPicPr>
          <p:nvPr/>
        </p:nvPicPr>
        <p:blipFill rotWithShape="1">
          <a:blip r:embed="rId21">
            <a:extLst>
              <a:ext uri="{28A0092B-C50C-407E-A947-70E740481C1C}">
                <a14:useLocalDpi xmlns:a14="http://schemas.microsoft.com/office/drawing/2010/main" val="0"/>
              </a:ext>
            </a:extLst>
          </a:blip>
          <a:srcRect l="30689" t="33501" r="31901" b="31815"/>
          <a:stretch/>
        </p:blipFill>
        <p:spPr>
          <a:xfrm>
            <a:off x="3759350" y="4028796"/>
            <a:ext cx="2139141" cy="1021692"/>
          </a:xfrm>
          <a:prstGeom prst="rect">
            <a:avLst/>
          </a:prstGeom>
        </p:spPr>
      </p:pic>
      <p:pic>
        <p:nvPicPr>
          <p:cNvPr id="17" name="Picture 16" descr="Icon&#10;&#10;Description automatically generated" hidden="1">
            <a:extLst>
              <a:ext uri="{FF2B5EF4-FFF2-40B4-BE49-F238E27FC236}">
                <a16:creationId xmlns:a16="http://schemas.microsoft.com/office/drawing/2014/main" id="{F9A1A9D4-CBA9-78AC-0209-548211D1C1A7}"/>
              </a:ext>
            </a:extLst>
          </p:cNvPr>
          <p:cNvPicPr>
            <a:picLocks noGrp="1" noRot="1" noChangeAspect="1" noMove="1" noResize="1" noEditPoints="1" noAdjustHandles="1" noChangeArrowheads="1" noChangeShapeType="1" noCrop="1"/>
          </p:cNvPicPr>
          <p:nvPr/>
        </p:nvPicPr>
        <p:blipFill rotWithShape="1">
          <a:blip r:embed="rId22">
            <a:extLst>
              <a:ext uri="{28A0092B-C50C-407E-A947-70E740481C1C}">
                <a14:useLocalDpi xmlns:a14="http://schemas.microsoft.com/office/drawing/2010/main" val="0"/>
              </a:ext>
            </a:extLst>
          </a:blip>
          <a:srcRect l="30982" t="35736" r="30542" b="35288"/>
          <a:stretch/>
        </p:blipFill>
        <p:spPr>
          <a:xfrm>
            <a:off x="6950527" y="4857188"/>
            <a:ext cx="2394880" cy="929118"/>
          </a:xfrm>
          <a:prstGeom prst="rect">
            <a:avLst/>
          </a:prstGeom>
        </p:spPr>
      </p:pic>
      <p:pic>
        <p:nvPicPr>
          <p:cNvPr id="18" name="Picture 17" descr="Icon&#10;&#10;Description automatically generated" hidden="1">
            <a:extLst>
              <a:ext uri="{FF2B5EF4-FFF2-40B4-BE49-F238E27FC236}">
                <a16:creationId xmlns:a16="http://schemas.microsoft.com/office/drawing/2014/main" id="{8D8F41EB-C917-4C50-000D-5D24BCE287D2}"/>
              </a:ext>
            </a:extLst>
          </p:cNvPr>
          <p:cNvPicPr>
            <a:picLocks noGrp="1" noRot="1" noChangeAspect="1" noMove="1" noResize="1" noEditPoints="1" noAdjustHandles="1" noChangeArrowheads="1" noChangeShapeType="1" noCrop="1"/>
          </p:cNvPicPr>
          <p:nvPr/>
        </p:nvPicPr>
        <p:blipFill rotWithShape="1">
          <a:blip r:embed="rId23">
            <a:extLst>
              <a:ext uri="{28A0092B-C50C-407E-A947-70E740481C1C}">
                <a14:useLocalDpi xmlns:a14="http://schemas.microsoft.com/office/drawing/2010/main" val="0"/>
              </a:ext>
            </a:extLst>
          </a:blip>
          <a:srcRect l="27331" t="33501" r="28142" b="31241"/>
          <a:stretch/>
        </p:blipFill>
        <p:spPr>
          <a:xfrm>
            <a:off x="4925717" y="4160034"/>
            <a:ext cx="2782251" cy="1134924"/>
          </a:xfrm>
          <a:prstGeom prst="rect">
            <a:avLst/>
          </a:prstGeom>
        </p:spPr>
      </p:pic>
      <p:pic>
        <p:nvPicPr>
          <p:cNvPr id="19" name="Picture 18" descr="A picture containing logo&#10;&#10;Description automatically generated" hidden="1">
            <a:extLst>
              <a:ext uri="{FF2B5EF4-FFF2-40B4-BE49-F238E27FC236}">
                <a16:creationId xmlns:a16="http://schemas.microsoft.com/office/drawing/2014/main" id="{41EC5663-70B8-1330-E1AE-429568CEDA05}"/>
              </a:ext>
            </a:extLst>
          </p:cNvPr>
          <p:cNvPicPr>
            <a:picLocks noGrp="1" noRot="1" noChangeAspect="1" noMove="1" noResize="1" noEditPoints="1" noAdjustHandles="1" noChangeArrowheads="1" noChangeShapeType="1" noCrop="1"/>
          </p:cNvPicPr>
          <p:nvPr/>
        </p:nvPicPr>
        <p:blipFill rotWithShape="1">
          <a:blip r:embed="rId24">
            <a:extLst>
              <a:ext uri="{28A0092B-C50C-407E-A947-70E740481C1C}">
                <a14:useLocalDpi xmlns:a14="http://schemas.microsoft.com/office/drawing/2010/main" val="0"/>
              </a:ext>
            </a:extLst>
          </a:blip>
          <a:srcRect l="36985" t="40170" r="37969" b="34609"/>
          <a:stretch/>
        </p:blipFill>
        <p:spPr>
          <a:xfrm>
            <a:off x="4154819" y="3885766"/>
            <a:ext cx="1786708" cy="926856"/>
          </a:xfrm>
          <a:prstGeom prst="rect">
            <a:avLst/>
          </a:prstGeom>
        </p:spPr>
      </p:pic>
      <p:pic>
        <p:nvPicPr>
          <p:cNvPr id="20" name="Picture 19" descr="Icon&#10;&#10;Description automatically generated" hidden="1">
            <a:extLst>
              <a:ext uri="{FF2B5EF4-FFF2-40B4-BE49-F238E27FC236}">
                <a16:creationId xmlns:a16="http://schemas.microsoft.com/office/drawing/2014/main" id="{A86FC98E-125A-673A-78DA-B22983B9858A}"/>
              </a:ext>
            </a:extLst>
          </p:cNvPr>
          <p:cNvPicPr>
            <a:picLocks noGrp="1" noRot="1" noChangeAspect="1" noMove="1" noResize="1" noEditPoints="1" noAdjustHandles="1" noChangeArrowheads="1" noChangeShapeType="1" noCrop="1"/>
          </p:cNvPicPr>
          <p:nvPr/>
        </p:nvPicPr>
        <p:blipFill rotWithShape="1">
          <a:blip r:embed="rId25">
            <a:extLst>
              <a:ext uri="{28A0092B-C50C-407E-A947-70E740481C1C}">
                <a14:useLocalDpi xmlns:a14="http://schemas.microsoft.com/office/drawing/2010/main" val="0"/>
              </a:ext>
            </a:extLst>
          </a:blip>
          <a:srcRect l="17154" t="27942" r="18070" b="29814"/>
          <a:stretch/>
        </p:blipFill>
        <p:spPr>
          <a:xfrm>
            <a:off x="6408955" y="4257963"/>
            <a:ext cx="3747220" cy="1258891"/>
          </a:xfrm>
          <a:prstGeom prst="rect">
            <a:avLst/>
          </a:prstGeom>
        </p:spPr>
      </p:pic>
      <p:pic>
        <p:nvPicPr>
          <p:cNvPr id="21" name="Picture 20" descr="Icon&#10;&#10;Description automatically generated" hidden="1">
            <a:extLst>
              <a:ext uri="{FF2B5EF4-FFF2-40B4-BE49-F238E27FC236}">
                <a16:creationId xmlns:a16="http://schemas.microsoft.com/office/drawing/2014/main" id="{BAE7523F-D3EF-F56B-C49F-2AF5756D105F}"/>
              </a:ext>
            </a:extLst>
          </p:cNvPr>
          <p:cNvPicPr>
            <a:picLocks noGrp="1" noRot="1" noChangeAspect="1" noMove="1" noResize="1" noEditPoints="1" noAdjustHandles="1" noChangeArrowheads="1" noChangeShapeType="1" noCrop="1"/>
          </p:cNvPicPr>
          <p:nvPr/>
        </p:nvPicPr>
        <p:blipFill rotWithShape="1">
          <a:blip r:embed="rId26">
            <a:extLst>
              <a:ext uri="{28A0092B-C50C-407E-A947-70E740481C1C}">
                <a14:useLocalDpi xmlns:a14="http://schemas.microsoft.com/office/drawing/2010/main" val="0"/>
              </a:ext>
            </a:extLst>
          </a:blip>
          <a:srcRect l="28107" t="33501" r="28141" b="31093"/>
          <a:stretch/>
        </p:blipFill>
        <p:spPr>
          <a:xfrm>
            <a:off x="4687259" y="3733082"/>
            <a:ext cx="2473088" cy="1031000"/>
          </a:xfrm>
          <a:prstGeom prst="rect">
            <a:avLst/>
          </a:prstGeom>
        </p:spPr>
      </p:pic>
      <p:pic>
        <p:nvPicPr>
          <p:cNvPr id="22" name="Picture 21" descr="A picture containing text&#10;&#10;Description automatically generated" hidden="1">
            <a:extLst>
              <a:ext uri="{FF2B5EF4-FFF2-40B4-BE49-F238E27FC236}">
                <a16:creationId xmlns:a16="http://schemas.microsoft.com/office/drawing/2014/main" id="{631658F1-7820-4282-DAB1-D20A211CA4EB}"/>
              </a:ext>
            </a:extLst>
          </p:cNvPr>
          <p:cNvPicPr>
            <a:picLocks noGrp="1" noRot="1" noChangeAspect="1" noMove="1" noResize="1" noEditPoints="1" noAdjustHandles="1" noChangeArrowheads="1" noChangeShapeType="1" noCrop="1"/>
          </p:cNvPicPr>
          <p:nvPr/>
        </p:nvPicPr>
        <p:blipFill rotWithShape="1">
          <a:blip r:embed="rId27">
            <a:extLst>
              <a:ext uri="{28A0092B-C50C-407E-A947-70E740481C1C}">
                <a14:useLocalDpi xmlns:a14="http://schemas.microsoft.com/office/drawing/2010/main" val="0"/>
              </a:ext>
            </a:extLst>
          </a:blip>
          <a:srcRect l="20349" t="25766" r="27364" b="30133"/>
          <a:stretch/>
        </p:blipFill>
        <p:spPr>
          <a:xfrm>
            <a:off x="3751055" y="4051867"/>
            <a:ext cx="856726" cy="372248"/>
          </a:xfrm>
          <a:prstGeom prst="rect">
            <a:avLst/>
          </a:prstGeom>
        </p:spPr>
      </p:pic>
      <p:pic>
        <p:nvPicPr>
          <p:cNvPr id="23" name="Picture 22" descr="A picture containing graphical user interface&#10;&#10;Description automatically generated" hidden="1">
            <a:extLst>
              <a:ext uri="{FF2B5EF4-FFF2-40B4-BE49-F238E27FC236}">
                <a16:creationId xmlns:a16="http://schemas.microsoft.com/office/drawing/2014/main" id="{BD722302-5603-118F-AD92-D159801696AC}"/>
              </a:ext>
            </a:extLst>
          </p:cNvPr>
          <p:cNvPicPr>
            <a:picLocks noGrp="1" noRot="1" noChangeAspect="1" noMove="1" noResize="1" noEditPoints="1" noAdjustHandles="1" noChangeArrowheads="1" noChangeShapeType="1" noCrop="1"/>
          </p:cNvPicPr>
          <p:nvPr/>
        </p:nvPicPr>
        <p:blipFill rotWithShape="1">
          <a:blip r:embed="rId28">
            <a:extLst>
              <a:ext uri="{28A0092B-C50C-407E-A947-70E740481C1C}">
                <a14:useLocalDpi xmlns:a14="http://schemas.microsoft.com/office/drawing/2010/main" val="0"/>
              </a:ext>
            </a:extLst>
          </a:blip>
          <a:srcRect l="20596" t="28536" r="6406" b="21618"/>
          <a:stretch/>
        </p:blipFill>
        <p:spPr>
          <a:xfrm>
            <a:off x="4252286" y="3796134"/>
            <a:ext cx="1314907" cy="462546"/>
          </a:xfrm>
          <a:prstGeom prst="rect">
            <a:avLst/>
          </a:prstGeom>
        </p:spPr>
      </p:pic>
      <p:pic>
        <p:nvPicPr>
          <p:cNvPr id="24" name="Picture 23" descr="A picture containing text&#10;&#10;Description automatically generated" hidden="1">
            <a:extLst>
              <a:ext uri="{FF2B5EF4-FFF2-40B4-BE49-F238E27FC236}">
                <a16:creationId xmlns:a16="http://schemas.microsoft.com/office/drawing/2014/main" id="{B32472BA-2F09-E624-6B39-80433ABBC1FA}"/>
              </a:ext>
            </a:extLst>
          </p:cNvPr>
          <p:cNvPicPr>
            <a:picLocks noGrp="1" noRot="1" noChangeAspect="1" noMove="1" noResize="1" noEditPoints="1" noAdjustHandles="1" noChangeArrowheads="1" noChangeShapeType="1" noCrop="1"/>
          </p:cNvPicPr>
          <p:nvPr/>
        </p:nvPicPr>
        <p:blipFill rotWithShape="1">
          <a:blip r:embed="rId29">
            <a:extLst>
              <a:ext uri="{28A0092B-C50C-407E-A947-70E740481C1C}">
                <a14:useLocalDpi xmlns:a14="http://schemas.microsoft.com/office/drawing/2010/main" val="0"/>
              </a:ext>
            </a:extLst>
          </a:blip>
          <a:srcRect l="18543" t="37258" r="18542" b="28736"/>
          <a:stretch/>
        </p:blipFill>
        <p:spPr>
          <a:xfrm>
            <a:off x="4022314" y="4028094"/>
            <a:ext cx="1365245" cy="553441"/>
          </a:xfrm>
          <a:prstGeom prst="rect">
            <a:avLst/>
          </a:prstGeom>
        </p:spPr>
      </p:pic>
      <p:pic>
        <p:nvPicPr>
          <p:cNvPr id="25" name="Picture 24" descr="A picture containing text, table&#10;&#10;Description automatically generated" hidden="1">
            <a:extLst>
              <a:ext uri="{FF2B5EF4-FFF2-40B4-BE49-F238E27FC236}">
                <a16:creationId xmlns:a16="http://schemas.microsoft.com/office/drawing/2014/main" id="{95CF5CBB-237F-BE5B-3AA0-E91A33886E71}"/>
              </a:ext>
            </a:extLst>
          </p:cNvPr>
          <p:cNvPicPr>
            <a:picLocks noGrp="1" noRot="1" noChangeAspect="1" noMove="1" noResize="1" noEditPoints="1" noAdjustHandles="1" noChangeArrowheads="1" noChangeShapeType="1" noCrop="1"/>
          </p:cNvPicPr>
          <p:nvPr/>
        </p:nvPicPr>
        <p:blipFill rotWithShape="1">
          <a:blip r:embed="rId30">
            <a:extLst>
              <a:ext uri="{28A0092B-C50C-407E-A947-70E740481C1C}">
                <a14:useLocalDpi xmlns:a14="http://schemas.microsoft.com/office/drawing/2010/main" val="0"/>
              </a:ext>
            </a:extLst>
          </a:blip>
          <a:srcRect l="28542" t="39505" r="27522" b="40667"/>
          <a:stretch/>
        </p:blipFill>
        <p:spPr>
          <a:xfrm>
            <a:off x="4860781" y="3883436"/>
            <a:ext cx="1041808" cy="352629"/>
          </a:xfrm>
          <a:prstGeom prst="rect">
            <a:avLst/>
          </a:prstGeom>
        </p:spPr>
      </p:pic>
      <p:pic>
        <p:nvPicPr>
          <p:cNvPr id="26" name="Picture 25" descr="A picture containing text&#10;&#10;Description automatically generated" hidden="1">
            <a:extLst>
              <a:ext uri="{FF2B5EF4-FFF2-40B4-BE49-F238E27FC236}">
                <a16:creationId xmlns:a16="http://schemas.microsoft.com/office/drawing/2014/main" id="{86A8103D-242F-CB46-217B-35E38C83DE64}"/>
              </a:ext>
            </a:extLst>
          </p:cNvPr>
          <p:cNvPicPr>
            <a:picLocks noGrp="1" noRot="1" noChangeAspect="1" noMove="1" noResize="1" noEditPoints="1" noAdjustHandles="1" noChangeArrowheads="1" noChangeShapeType="1" noCrop="1"/>
          </p:cNvPicPr>
          <p:nvPr/>
        </p:nvPicPr>
        <p:blipFill rotWithShape="1">
          <a:blip r:embed="rId31">
            <a:extLst>
              <a:ext uri="{28A0092B-C50C-407E-A947-70E740481C1C}">
                <a14:useLocalDpi xmlns:a14="http://schemas.microsoft.com/office/drawing/2010/main" val="0"/>
              </a:ext>
            </a:extLst>
          </a:blip>
          <a:srcRect l="27701" t="36539" r="27978" b="37426"/>
          <a:stretch/>
        </p:blipFill>
        <p:spPr>
          <a:xfrm>
            <a:off x="4314973" y="4280532"/>
            <a:ext cx="946485" cy="416976"/>
          </a:xfrm>
          <a:prstGeom prst="rect">
            <a:avLst/>
          </a:prstGeom>
        </p:spPr>
      </p:pic>
      <p:pic>
        <p:nvPicPr>
          <p:cNvPr id="27" name="Picture 26" descr="A picture containing text, businesscard&#10;&#10;Description automatically generated" hidden="1">
            <a:extLst>
              <a:ext uri="{FF2B5EF4-FFF2-40B4-BE49-F238E27FC236}">
                <a16:creationId xmlns:a16="http://schemas.microsoft.com/office/drawing/2014/main" id="{C5670A34-0752-C41C-BDAB-93944D3D2733}"/>
              </a:ext>
            </a:extLst>
          </p:cNvPr>
          <p:cNvPicPr>
            <a:picLocks noGrp="1" noRot="1" noChangeAspect="1" noMove="1" noResize="1" noEditPoints="1" noAdjustHandles="1" noChangeArrowheads="1" noChangeShapeType="1" noCrop="1"/>
          </p:cNvPicPr>
          <p:nvPr/>
        </p:nvPicPr>
        <p:blipFill rotWithShape="1">
          <a:blip r:embed="rId32">
            <a:extLst>
              <a:ext uri="{28A0092B-C50C-407E-A947-70E740481C1C}">
                <a14:useLocalDpi xmlns:a14="http://schemas.microsoft.com/office/drawing/2010/main" val="0"/>
              </a:ext>
            </a:extLst>
          </a:blip>
          <a:srcRect l="16106" t="32818" r="16107" b="33748"/>
          <a:stretch/>
        </p:blipFill>
        <p:spPr>
          <a:xfrm>
            <a:off x="4800173" y="3985892"/>
            <a:ext cx="1417738" cy="524432"/>
          </a:xfrm>
          <a:prstGeom prst="rect">
            <a:avLst/>
          </a:prstGeom>
        </p:spPr>
      </p:pic>
      <p:pic>
        <p:nvPicPr>
          <p:cNvPr id="28" name="Picture 27" descr="A picture containing text, businesscard&#10;&#10;Description automatically generated" hidden="1">
            <a:extLst>
              <a:ext uri="{FF2B5EF4-FFF2-40B4-BE49-F238E27FC236}">
                <a16:creationId xmlns:a16="http://schemas.microsoft.com/office/drawing/2014/main" id="{4F0488FD-B3C1-6593-5ED8-BB91C100E932}"/>
              </a:ext>
            </a:extLst>
          </p:cNvPr>
          <p:cNvPicPr>
            <a:picLocks noGrp="1" noRot="1" noChangeAspect="1" noMove="1" noResize="1" noEditPoints="1" noAdjustHandles="1" noChangeArrowheads="1" noChangeShapeType="1" noCrop="1"/>
          </p:cNvPicPr>
          <p:nvPr/>
        </p:nvPicPr>
        <p:blipFill rotWithShape="1">
          <a:blip r:embed="rId33">
            <a:extLst>
              <a:ext uri="{28A0092B-C50C-407E-A947-70E740481C1C}">
                <a14:useLocalDpi xmlns:a14="http://schemas.microsoft.com/office/drawing/2010/main" val="0"/>
              </a:ext>
            </a:extLst>
          </a:blip>
          <a:srcRect l="15381" t="35897" r="15764" b="27021"/>
          <a:stretch/>
        </p:blipFill>
        <p:spPr>
          <a:xfrm>
            <a:off x="4698881" y="4240903"/>
            <a:ext cx="1463991" cy="591329"/>
          </a:xfrm>
          <a:prstGeom prst="rect">
            <a:avLst/>
          </a:prstGeom>
        </p:spPr>
      </p:pic>
      <p:pic>
        <p:nvPicPr>
          <p:cNvPr id="29" name="Picture 28" descr="A picture containing text, table&#10;&#10;Description automatically generated" hidden="1">
            <a:extLst>
              <a:ext uri="{FF2B5EF4-FFF2-40B4-BE49-F238E27FC236}">
                <a16:creationId xmlns:a16="http://schemas.microsoft.com/office/drawing/2014/main" id="{117E5EAC-223F-9254-DF14-278C0389EE14}"/>
              </a:ext>
            </a:extLst>
          </p:cNvPr>
          <p:cNvPicPr>
            <a:picLocks noGrp="1" noRot="1" noChangeAspect="1" noMove="1" noResize="1" noEditPoints="1" noAdjustHandles="1" noChangeArrowheads="1" noChangeShapeType="1" noCrop="1"/>
          </p:cNvPicPr>
          <p:nvPr/>
        </p:nvPicPr>
        <p:blipFill rotWithShape="1">
          <a:blip r:embed="rId34">
            <a:extLst>
              <a:ext uri="{28A0092B-C50C-407E-A947-70E740481C1C}">
                <a14:useLocalDpi xmlns:a14="http://schemas.microsoft.com/office/drawing/2010/main" val="0"/>
              </a:ext>
            </a:extLst>
          </a:blip>
          <a:srcRect l="24166" t="38373" r="25020" b="37360"/>
          <a:stretch/>
        </p:blipFill>
        <p:spPr>
          <a:xfrm>
            <a:off x="5693961" y="4102506"/>
            <a:ext cx="966677" cy="346237"/>
          </a:xfrm>
          <a:prstGeom prst="rect">
            <a:avLst/>
          </a:prstGeom>
        </p:spPr>
      </p:pic>
      <p:pic>
        <p:nvPicPr>
          <p:cNvPr id="30" name="Picture 29" hidden="1">
            <a:extLst>
              <a:ext uri="{FF2B5EF4-FFF2-40B4-BE49-F238E27FC236}">
                <a16:creationId xmlns:a16="http://schemas.microsoft.com/office/drawing/2014/main" id="{83DB3EA5-4377-3EEF-5013-0DF9B4A9EF41}"/>
              </a:ext>
            </a:extLst>
          </p:cNvPr>
          <p:cNvPicPr>
            <a:picLocks noGrp="1" noRot="1" noChangeAspect="1" noMove="1" noResize="1" noEditPoints="1" noAdjustHandles="1" noChangeArrowheads="1" noChangeShapeType="1" noCrop="1"/>
          </p:cNvPicPr>
          <p:nvPr/>
        </p:nvPicPr>
        <p:blipFill rotWithShape="1">
          <a:blip r:embed="rId35">
            <a:extLst>
              <a:ext uri="{28A0092B-C50C-407E-A947-70E740481C1C}">
                <a14:useLocalDpi xmlns:a14="http://schemas.microsoft.com/office/drawing/2010/main" val="0"/>
              </a:ext>
            </a:extLst>
          </a:blip>
          <a:srcRect l="23426" t="37019" r="25019" b="35904"/>
          <a:stretch/>
        </p:blipFill>
        <p:spPr>
          <a:xfrm>
            <a:off x="4986587" y="4585105"/>
            <a:ext cx="1053367" cy="414935"/>
          </a:xfrm>
          <a:prstGeom prst="rect">
            <a:avLst/>
          </a:prstGeom>
        </p:spPr>
      </p:pic>
      <p:pic>
        <p:nvPicPr>
          <p:cNvPr id="31" name="Picture 30" descr="A picture containing calendar&#10;&#10;Description automatically generated" hidden="1">
            <a:extLst>
              <a:ext uri="{FF2B5EF4-FFF2-40B4-BE49-F238E27FC236}">
                <a16:creationId xmlns:a16="http://schemas.microsoft.com/office/drawing/2014/main" id="{DD293751-48C4-0D0E-56B5-2658BCBCD9C0}"/>
              </a:ext>
            </a:extLst>
          </p:cNvPr>
          <p:cNvPicPr>
            <a:picLocks noGrp="1" noRot="1" noChangeAspect="1" noMove="1" noResize="1" noEditPoints="1" noAdjustHandles="1" noChangeArrowheads="1" noChangeShapeType="1" noCrop="1"/>
          </p:cNvPicPr>
          <p:nvPr/>
        </p:nvPicPr>
        <p:blipFill rotWithShape="1">
          <a:blip r:embed="rId36">
            <a:extLst>
              <a:ext uri="{28A0092B-C50C-407E-A947-70E740481C1C}">
                <a14:useLocalDpi xmlns:a14="http://schemas.microsoft.com/office/drawing/2010/main" val="0"/>
              </a:ext>
            </a:extLst>
          </a:blip>
          <a:srcRect l="8351" t="30137" r="7427" b="30570"/>
          <a:stretch/>
        </p:blipFill>
        <p:spPr>
          <a:xfrm>
            <a:off x="5513963" y="4195458"/>
            <a:ext cx="1736851" cy="607714"/>
          </a:xfrm>
          <a:prstGeom prst="rect">
            <a:avLst/>
          </a:prstGeom>
        </p:spPr>
      </p:pic>
      <p:pic>
        <p:nvPicPr>
          <p:cNvPr id="32" name="Picture 31" descr="A picture containing text, businesscard&#10;&#10;Description automatically generated" hidden="1">
            <a:extLst>
              <a:ext uri="{FF2B5EF4-FFF2-40B4-BE49-F238E27FC236}">
                <a16:creationId xmlns:a16="http://schemas.microsoft.com/office/drawing/2014/main" id="{0D304FF2-1F47-A328-D01E-DE144122F8E3}"/>
              </a:ext>
            </a:extLst>
          </p:cNvPr>
          <p:cNvPicPr>
            <a:picLocks noGrp="1" noRot="1" noChangeAspect="1" noMove="1" noResize="1" noEditPoints="1" noAdjustHandles="1" noChangeArrowheads="1" noChangeShapeType="1" noCrop="1"/>
          </p:cNvPicPr>
          <p:nvPr/>
        </p:nvPicPr>
        <p:blipFill rotWithShape="1">
          <a:blip r:embed="rId37">
            <a:extLst>
              <a:ext uri="{28A0092B-C50C-407E-A947-70E740481C1C}">
                <a14:useLocalDpi xmlns:a14="http://schemas.microsoft.com/office/drawing/2010/main" val="0"/>
              </a:ext>
            </a:extLst>
          </a:blip>
          <a:srcRect l="8238" t="30319" r="8238" b="27500"/>
          <a:stretch/>
        </p:blipFill>
        <p:spPr>
          <a:xfrm>
            <a:off x="5385922" y="4559848"/>
            <a:ext cx="1784161" cy="675768"/>
          </a:xfrm>
          <a:prstGeom prst="rect">
            <a:avLst/>
          </a:prstGeom>
        </p:spPr>
      </p:pic>
      <p:pic>
        <p:nvPicPr>
          <p:cNvPr id="33" name="Picture 32" descr="A picture containing text, table, businesscard, coffee table&#10;&#10;Description automatically generated" hidden="1">
            <a:extLst>
              <a:ext uri="{FF2B5EF4-FFF2-40B4-BE49-F238E27FC236}">
                <a16:creationId xmlns:a16="http://schemas.microsoft.com/office/drawing/2014/main" id="{58668F81-A40F-005B-69D2-38B9DC6FF905}"/>
              </a:ext>
            </a:extLst>
          </p:cNvPr>
          <p:cNvPicPr>
            <a:picLocks noGrp="1" noRot="1" noChangeAspect="1" noMove="1" noResize="1" noEditPoints="1" noAdjustHandles="1" noChangeArrowheads="1" noChangeShapeType="1" noCrop="1"/>
          </p:cNvPicPr>
          <p:nvPr/>
        </p:nvPicPr>
        <p:blipFill rotWithShape="1">
          <a:blip r:embed="rId38">
            <a:extLst>
              <a:ext uri="{28A0092B-C50C-407E-A947-70E740481C1C}">
                <a14:useLocalDpi xmlns:a14="http://schemas.microsoft.com/office/drawing/2010/main" val="0"/>
              </a:ext>
            </a:extLst>
          </a:blip>
          <a:srcRect l="20521" t="35293" r="18542" b="36865"/>
          <a:stretch/>
        </p:blipFill>
        <p:spPr>
          <a:xfrm>
            <a:off x="6417309" y="4336951"/>
            <a:ext cx="1420449" cy="486742"/>
          </a:xfrm>
          <a:prstGeom prst="rect">
            <a:avLst/>
          </a:prstGeom>
        </p:spPr>
      </p:pic>
      <p:pic>
        <p:nvPicPr>
          <p:cNvPr id="34" name="Picture 33" descr="A picture containing text, businesscard&#10;&#10;Description automatically generated" hidden="1">
            <a:extLst>
              <a:ext uri="{FF2B5EF4-FFF2-40B4-BE49-F238E27FC236}">
                <a16:creationId xmlns:a16="http://schemas.microsoft.com/office/drawing/2014/main" id="{1D4A392F-CB25-F98C-B9E9-73FF3D84D75E}"/>
              </a:ext>
            </a:extLst>
          </p:cNvPr>
          <p:cNvPicPr>
            <a:picLocks noGrp="1" noRot="1" noChangeAspect="1" noMove="1" noResize="1" noEditPoints="1" noAdjustHandles="1" noChangeArrowheads="1" noChangeShapeType="1" noCrop="1"/>
          </p:cNvPicPr>
          <p:nvPr/>
        </p:nvPicPr>
        <p:blipFill rotWithShape="1">
          <a:blip r:embed="rId39">
            <a:extLst>
              <a:ext uri="{28A0092B-C50C-407E-A947-70E740481C1C}">
                <a14:useLocalDpi xmlns:a14="http://schemas.microsoft.com/office/drawing/2010/main" val="0"/>
              </a:ext>
            </a:extLst>
          </a:blip>
          <a:srcRect l="17631" t="35877" r="19377" b="27500"/>
          <a:stretch/>
        </p:blipFill>
        <p:spPr>
          <a:xfrm>
            <a:off x="5833489" y="4879421"/>
            <a:ext cx="1372653" cy="598536"/>
          </a:xfrm>
          <a:prstGeom prst="rect">
            <a:avLst/>
          </a:prstGeom>
        </p:spPr>
      </p:pic>
      <p:pic>
        <p:nvPicPr>
          <p:cNvPr id="35" name="Picture 34" descr="A picture containing text, businesscard&#10;&#10;Description automatically generated" hidden="1">
            <a:extLst>
              <a:ext uri="{FF2B5EF4-FFF2-40B4-BE49-F238E27FC236}">
                <a16:creationId xmlns:a16="http://schemas.microsoft.com/office/drawing/2014/main" id="{308F3D8F-F5D1-A45D-3669-96E6BB9BE49E}"/>
              </a:ext>
            </a:extLst>
          </p:cNvPr>
          <p:cNvPicPr>
            <a:picLocks noGrp="1" noRot="1" noChangeAspect="1" noMove="1" noResize="1" noEditPoints="1" noAdjustHandles="1" noChangeArrowheads="1" noChangeShapeType="1" noCrop="1"/>
          </p:cNvPicPr>
          <p:nvPr/>
        </p:nvPicPr>
        <p:blipFill rotWithShape="1">
          <a:blip r:embed="rId40">
            <a:extLst>
              <a:ext uri="{28A0092B-C50C-407E-A947-70E740481C1C}">
                <a14:useLocalDpi xmlns:a14="http://schemas.microsoft.com/office/drawing/2010/main" val="0"/>
              </a:ext>
            </a:extLst>
          </a:blip>
          <a:srcRect l="3108" t="25144" r="3108" b="24007"/>
          <a:stretch/>
        </p:blipFill>
        <p:spPr>
          <a:xfrm>
            <a:off x="6379093" y="4459974"/>
            <a:ext cx="2114033" cy="859655"/>
          </a:xfrm>
          <a:prstGeom prst="rect">
            <a:avLst/>
          </a:prstGeom>
        </p:spPr>
      </p:pic>
      <p:pic>
        <p:nvPicPr>
          <p:cNvPr id="36" name="Picture 35" descr="A picture containing text, businesscard&#10;&#10;Description automatically generated" hidden="1">
            <a:extLst>
              <a:ext uri="{FF2B5EF4-FFF2-40B4-BE49-F238E27FC236}">
                <a16:creationId xmlns:a16="http://schemas.microsoft.com/office/drawing/2014/main" id="{46C27A56-A868-1F38-ACC7-7E6F01FBBFE9}"/>
              </a:ext>
            </a:extLst>
          </p:cNvPr>
          <p:cNvPicPr>
            <a:picLocks noGrp="1" noRot="1" noChangeAspect="1" noMove="1" noResize="1" noEditPoints="1" noAdjustHandles="1" noChangeArrowheads="1" noChangeShapeType="1" noCrop="1"/>
          </p:cNvPicPr>
          <p:nvPr/>
        </p:nvPicPr>
        <p:blipFill rotWithShape="1">
          <a:blip r:embed="rId41">
            <a:extLst>
              <a:ext uri="{28A0092B-C50C-407E-A947-70E740481C1C}">
                <a14:useLocalDpi xmlns:a14="http://schemas.microsoft.com/office/drawing/2010/main" val="0"/>
              </a:ext>
            </a:extLst>
          </a:blip>
          <a:srcRect t="24007" r="3108" b="22638"/>
          <a:stretch/>
        </p:blipFill>
        <p:spPr>
          <a:xfrm>
            <a:off x="6420100" y="4872292"/>
            <a:ext cx="2041471" cy="843110"/>
          </a:xfrm>
          <a:prstGeom prst="rect">
            <a:avLst/>
          </a:prstGeom>
        </p:spPr>
      </p:pic>
      <p:pic>
        <p:nvPicPr>
          <p:cNvPr id="37" name="Picture 36" descr="A picture containing text, businesscard, table&#10;&#10;Description automatically generated" hidden="1">
            <a:extLst>
              <a:ext uri="{FF2B5EF4-FFF2-40B4-BE49-F238E27FC236}">
                <a16:creationId xmlns:a16="http://schemas.microsoft.com/office/drawing/2014/main" id="{58F420D2-E938-7165-315A-A809532FA25D}"/>
              </a:ext>
            </a:extLst>
          </p:cNvPr>
          <p:cNvPicPr>
            <a:picLocks noGrp="1" noRot="1" noChangeAspect="1" noMove="1" noResize="1" noEditPoints="1" noAdjustHandles="1" noChangeArrowheads="1" noChangeShapeType="1" noCrop="1"/>
          </p:cNvPicPr>
          <p:nvPr/>
        </p:nvPicPr>
        <p:blipFill rotWithShape="1">
          <a:blip r:embed="rId42">
            <a:extLst>
              <a:ext uri="{28A0092B-C50C-407E-A947-70E740481C1C}">
                <a14:useLocalDpi xmlns:a14="http://schemas.microsoft.com/office/drawing/2010/main" val="0"/>
              </a:ext>
            </a:extLst>
          </a:blip>
          <a:srcRect l="12095" t="30435" r="13333" b="32215"/>
          <a:stretch/>
        </p:blipFill>
        <p:spPr>
          <a:xfrm>
            <a:off x="7636022" y="4603600"/>
            <a:ext cx="1521860" cy="571677"/>
          </a:xfrm>
          <a:prstGeom prst="rect">
            <a:avLst/>
          </a:prstGeom>
        </p:spPr>
      </p:pic>
      <p:pic>
        <p:nvPicPr>
          <p:cNvPr id="38" name="Picture 37" descr="A picture containing text, table, businesscard, coffee table&#10;&#10;Description automatically generated" hidden="1">
            <a:extLst>
              <a:ext uri="{FF2B5EF4-FFF2-40B4-BE49-F238E27FC236}">
                <a16:creationId xmlns:a16="http://schemas.microsoft.com/office/drawing/2014/main" id="{270698CC-3D0B-61E1-796D-35F3E6A1BD6A}"/>
              </a:ext>
            </a:extLst>
          </p:cNvPr>
          <p:cNvPicPr>
            <a:picLocks noGrp="1" noRot="1" noChangeAspect="1" noMove="1" noResize="1" noEditPoints="1" noAdjustHandles="1" noChangeArrowheads="1" noChangeShapeType="1" noCrop="1"/>
          </p:cNvPicPr>
          <p:nvPr/>
        </p:nvPicPr>
        <p:blipFill rotWithShape="1">
          <a:blip r:embed="rId43">
            <a:extLst>
              <a:ext uri="{28A0092B-C50C-407E-A947-70E740481C1C}">
                <a14:useLocalDpi xmlns:a14="http://schemas.microsoft.com/office/drawing/2010/main" val="0"/>
              </a:ext>
            </a:extLst>
          </a:blip>
          <a:srcRect l="5641" t="30319" r="7881" b="21254"/>
          <a:stretch/>
        </p:blipFill>
        <p:spPr>
          <a:xfrm>
            <a:off x="7082403" y="5357044"/>
            <a:ext cx="1746523" cy="733512"/>
          </a:xfrm>
          <a:prstGeom prst="rect">
            <a:avLst/>
          </a:prstGeom>
        </p:spPr>
      </p:pic>
      <p:pic>
        <p:nvPicPr>
          <p:cNvPr id="39" name="Picture 38" descr="A picture containing text, table, worktable, businesscard&#10;&#10;Description automatically generated" hidden="1">
            <a:extLst>
              <a:ext uri="{FF2B5EF4-FFF2-40B4-BE49-F238E27FC236}">
                <a16:creationId xmlns:a16="http://schemas.microsoft.com/office/drawing/2014/main" id="{563DA689-D866-A8F8-7C60-7938563BCB6F}"/>
              </a:ext>
            </a:extLst>
          </p:cNvPr>
          <p:cNvPicPr>
            <a:picLocks noGrp="1" noRot="1" noChangeAspect="1" noMove="1" noResize="1" noEditPoints="1" noAdjustHandles="1" noChangeArrowheads="1" noChangeShapeType="1" noCrop="1"/>
          </p:cNvPicPr>
          <p:nvPr/>
        </p:nvPicPr>
        <p:blipFill rotWithShape="1">
          <a:blip r:embed="rId44">
            <a:extLst>
              <a:ext uri="{28A0092B-C50C-407E-A947-70E740481C1C}">
                <a14:useLocalDpi xmlns:a14="http://schemas.microsoft.com/office/drawing/2010/main" val="0"/>
              </a:ext>
            </a:extLst>
          </a:blip>
          <a:srcRect l="-1180" t="19930" r="2083" b="27288"/>
          <a:stretch/>
        </p:blipFill>
        <p:spPr>
          <a:xfrm>
            <a:off x="7749350" y="4810804"/>
            <a:ext cx="2455793" cy="952586"/>
          </a:xfrm>
          <a:prstGeom prst="rect">
            <a:avLst/>
          </a:prstGeom>
        </p:spPr>
      </p:pic>
      <p:pic>
        <p:nvPicPr>
          <p:cNvPr id="57" name="Picture 56" descr="Shape&#10;&#10;Description automatically generated">
            <a:extLst>
              <a:ext uri="{FF2B5EF4-FFF2-40B4-BE49-F238E27FC236}">
                <a16:creationId xmlns:a16="http://schemas.microsoft.com/office/drawing/2014/main" id="{4706A85B-E37D-7330-C407-77804FDA4F0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943110" y="3856153"/>
            <a:ext cx="7491339" cy="2553866"/>
          </a:xfrm>
          <a:prstGeom prst="rect">
            <a:avLst/>
          </a:prstGeom>
        </p:spPr>
      </p:pic>
      <p:pic>
        <p:nvPicPr>
          <p:cNvPr id="59" name="Picture 58" descr="A picture containing dark, domestic cat, line&#10;&#10;Description automatically generated">
            <a:extLst>
              <a:ext uri="{FF2B5EF4-FFF2-40B4-BE49-F238E27FC236}">
                <a16:creationId xmlns:a16="http://schemas.microsoft.com/office/drawing/2014/main" id="{E0AD2A2D-D22E-3E75-2C94-704FB167A5A8}"/>
              </a:ext>
            </a:extLst>
          </p:cNvPr>
          <p:cNvPicPr>
            <a:picLocks noChangeAspect="1"/>
          </p:cNvPicPr>
          <p:nvPr/>
        </p:nvPicPr>
        <p:blipFill rotWithShape="1">
          <a:blip r:embed="rId46">
            <a:extLst>
              <a:ext uri="{28A0092B-C50C-407E-A947-70E740481C1C}">
                <a14:useLocalDpi xmlns:a14="http://schemas.microsoft.com/office/drawing/2010/main" val="0"/>
              </a:ext>
            </a:extLst>
          </a:blip>
          <a:srcRect t="22555" r="14318" b="15944"/>
          <a:stretch/>
        </p:blipFill>
        <p:spPr>
          <a:xfrm>
            <a:off x="4638082" y="3784542"/>
            <a:ext cx="6418715" cy="1570659"/>
          </a:xfrm>
          <a:prstGeom prst="rect">
            <a:avLst/>
          </a:prstGeom>
        </p:spPr>
      </p:pic>
      <p:pic>
        <p:nvPicPr>
          <p:cNvPr id="63" name="Picture 62" descr="Icon&#10;&#10;Description automatically generated with medium confidence">
            <a:extLst>
              <a:ext uri="{FF2B5EF4-FFF2-40B4-BE49-F238E27FC236}">
                <a16:creationId xmlns:a16="http://schemas.microsoft.com/office/drawing/2014/main" id="{3B92234A-D45C-D85C-DA24-8F8B3263BBFE}"/>
              </a:ext>
            </a:extLst>
          </p:cNvPr>
          <p:cNvPicPr>
            <a:picLocks noChangeAspect="1"/>
          </p:cNvPicPr>
          <p:nvPr/>
        </p:nvPicPr>
        <p:blipFill rotWithShape="1">
          <a:blip r:embed="rId47">
            <a:extLst>
              <a:ext uri="{28A0092B-C50C-407E-A947-70E740481C1C}">
                <a14:useLocalDpi xmlns:a14="http://schemas.microsoft.com/office/drawing/2010/main" val="0"/>
              </a:ext>
            </a:extLst>
          </a:blip>
          <a:srcRect l="37930" t="35862" r="39181" b="36161"/>
          <a:stretch/>
        </p:blipFill>
        <p:spPr>
          <a:xfrm>
            <a:off x="4185509" y="3602966"/>
            <a:ext cx="1945201" cy="896909"/>
          </a:xfrm>
          <a:prstGeom prst="rect">
            <a:avLst/>
          </a:prstGeom>
        </p:spPr>
      </p:pic>
      <p:pic>
        <p:nvPicPr>
          <p:cNvPr id="65" name="Picture 64" descr="Icon&#10;&#10;Description automatically generated with low confidence">
            <a:extLst>
              <a:ext uri="{FF2B5EF4-FFF2-40B4-BE49-F238E27FC236}">
                <a16:creationId xmlns:a16="http://schemas.microsoft.com/office/drawing/2014/main" id="{33C6D96A-AEC2-7AB6-D032-5C184E4D40B7}"/>
              </a:ext>
            </a:extLst>
          </p:cNvPr>
          <p:cNvPicPr>
            <a:picLocks noChangeAspect="1"/>
          </p:cNvPicPr>
          <p:nvPr/>
        </p:nvPicPr>
        <p:blipFill rotWithShape="1">
          <a:blip r:embed="rId48">
            <a:extLst>
              <a:ext uri="{28A0092B-C50C-407E-A947-70E740481C1C}">
                <a14:useLocalDpi xmlns:a14="http://schemas.microsoft.com/office/drawing/2010/main" val="0"/>
              </a:ext>
            </a:extLst>
          </a:blip>
          <a:srcRect l="37791" t="29314" r="35654" b="31676"/>
          <a:stretch/>
        </p:blipFill>
        <p:spPr>
          <a:xfrm>
            <a:off x="8803769" y="5000786"/>
            <a:ext cx="2210901" cy="1078178"/>
          </a:xfrm>
          <a:prstGeom prst="rect">
            <a:avLst/>
          </a:prstGeom>
        </p:spPr>
      </p:pic>
      <p:pic>
        <p:nvPicPr>
          <p:cNvPr id="101" name="Truss1" descr="A picture containing shape&#10;&#10;Description automatically generated">
            <a:extLst>
              <a:ext uri="{FF2B5EF4-FFF2-40B4-BE49-F238E27FC236}">
                <a16:creationId xmlns:a16="http://schemas.microsoft.com/office/drawing/2014/main" id="{DBCA9B89-B775-A3A1-0603-DD75F3995639}"/>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4153725" y="2091271"/>
            <a:ext cx="2105663" cy="1164211"/>
          </a:xfrm>
          <a:prstGeom prst="rect">
            <a:avLst/>
          </a:prstGeom>
        </p:spPr>
      </p:pic>
      <p:pic>
        <p:nvPicPr>
          <p:cNvPr id="102" name="Truss2" descr="A picture containing shape&#10;&#10;Description automatically generated">
            <a:extLst>
              <a:ext uri="{FF2B5EF4-FFF2-40B4-BE49-F238E27FC236}">
                <a16:creationId xmlns:a16="http://schemas.microsoft.com/office/drawing/2014/main" id="{274BF4D7-2DE3-8BDC-C4AD-3FA304466D14}"/>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4633628" y="2112160"/>
            <a:ext cx="2281742" cy="1261564"/>
          </a:xfrm>
          <a:prstGeom prst="rect">
            <a:avLst/>
          </a:prstGeom>
        </p:spPr>
      </p:pic>
      <p:pic>
        <p:nvPicPr>
          <p:cNvPr id="103" name="Truss3" descr="A picture containing shape&#10;&#10;Description automatically generated">
            <a:extLst>
              <a:ext uri="{FF2B5EF4-FFF2-40B4-BE49-F238E27FC236}">
                <a16:creationId xmlns:a16="http://schemas.microsoft.com/office/drawing/2014/main" id="{9628936F-39DB-FB2F-3283-004EC3D173A2}"/>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5180426" y="2139950"/>
            <a:ext cx="2428100" cy="1342485"/>
          </a:xfrm>
          <a:prstGeom prst="rect">
            <a:avLst/>
          </a:prstGeom>
        </p:spPr>
      </p:pic>
      <p:pic>
        <p:nvPicPr>
          <p:cNvPr id="104" name="Truss4" descr="A picture containing shape&#10;&#10;Description automatically generated">
            <a:extLst>
              <a:ext uri="{FF2B5EF4-FFF2-40B4-BE49-F238E27FC236}">
                <a16:creationId xmlns:a16="http://schemas.microsoft.com/office/drawing/2014/main" id="{0893EE3B-4AA6-D25D-D42B-C8A2E199495C}"/>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5634475" y="2169471"/>
            <a:ext cx="2661193" cy="1471361"/>
          </a:xfrm>
          <a:prstGeom prst="rect">
            <a:avLst/>
          </a:prstGeom>
        </p:spPr>
      </p:pic>
      <p:pic>
        <p:nvPicPr>
          <p:cNvPr id="105" name="Truss5" descr="A picture containing shape&#10;&#10;Description automatically generated">
            <a:extLst>
              <a:ext uri="{FF2B5EF4-FFF2-40B4-BE49-F238E27FC236}">
                <a16:creationId xmlns:a16="http://schemas.microsoft.com/office/drawing/2014/main" id="{7F5D7C9B-1969-EE95-2364-B4188E5347B5}"/>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6221470" y="2195018"/>
            <a:ext cx="2888917" cy="1597269"/>
          </a:xfrm>
          <a:prstGeom prst="rect">
            <a:avLst/>
          </a:prstGeom>
        </p:spPr>
      </p:pic>
      <p:pic>
        <p:nvPicPr>
          <p:cNvPr id="106" name="Truss6" descr="A picture containing shape&#10;&#10;Description automatically generated">
            <a:extLst>
              <a:ext uri="{FF2B5EF4-FFF2-40B4-BE49-F238E27FC236}">
                <a16:creationId xmlns:a16="http://schemas.microsoft.com/office/drawing/2014/main" id="{1F3A05D2-A83A-F7BC-75F9-8394146D40B6}"/>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6816682" y="2228814"/>
            <a:ext cx="3058761" cy="1691175"/>
          </a:xfrm>
          <a:prstGeom prst="rect">
            <a:avLst/>
          </a:prstGeom>
        </p:spPr>
      </p:pic>
      <p:pic>
        <p:nvPicPr>
          <p:cNvPr id="107" name="Truss7" descr="A picture containing shape&#10;&#10;Description automatically generated">
            <a:extLst>
              <a:ext uri="{FF2B5EF4-FFF2-40B4-BE49-F238E27FC236}">
                <a16:creationId xmlns:a16="http://schemas.microsoft.com/office/drawing/2014/main" id="{F4F009BE-A84F-E782-3B4B-A19223E48B98}"/>
              </a:ext>
            </a:extLst>
          </p:cNvPr>
          <p:cNvPicPr>
            <a:picLocks noChangeAspect="1"/>
          </p:cNvPicPr>
          <p:nvPr/>
        </p:nvPicPr>
        <p:blipFill rotWithShape="1">
          <a:blip r:embed="rId49">
            <a:extLst>
              <a:ext uri="{28A0092B-C50C-407E-A947-70E740481C1C}">
                <a14:useLocalDpi xmlns:a14="http://schemas.microsoft.com/office/drawing/2010/main" val="0"/>
              </a:ext>
            </a:extLst>
          </a:blip>
          <a:srcRect l="14453" t="27775" b="24926"/>
          <a:stretch/>
        </p:blipFill>
        <p:spPr>
          <a:xfrm>
            <a:off x="7484201" y="2274878"/>
            <a:ext cx="3317319" cy="1834131"/>
          </a:xfrm>
          <a:prstGeom prst="rect">
            <a:avLst/>
          </a:prstGeom>
        </p:spPr>
      </p:pic>
      <p:pic>
        <p:nvPicPr>
          <p:cNvPr id="110" name="Truss8" descr="A picture containing building, bridge&#10;&#10;Description automatically generated">
            <a:extLst>
              <a:ext uri="{FF2B5EF4-FFF2-40B4-BE49-F238E27FC236}">
                <a16:creationId xmlns:a16="http://schemas.microsoft.com/office/drawing/2014/main" id="{134561D9-349B-6BB2-7841-2D81DCBC0CE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444698" y="1698597"/>
            <a:ext cx="2647002" cy="3031658"/>
          </a:xfrm>
          <a:prstGeom prst="rect">
            <a:avLst/>
          </a:prstGeom>
        </p:spPr>
      </p:pic>
      <p:pic>
        <p:nvPicPr>
          <p:cNvPr id="51" name="Gable Siding" descr="A picture containing text, businesscard, vector graphics&#10;&#10;Description automatically generated">
            <a:extLst>
              <a:ext uri="{FF2B5EF4-FFF2-40B4-BE49-F238E27FC236}">
                <a16:creationId xmlns:a16="http://schemas.microsoft.com/office/drawing/2014/main" id="{96DA3853-7768-4081-99D7-E01FA67F7426}"/>
              </a:ext>
            </a:extLst>
          </p:cNvPr>
          <p:cNvPicPr>
            <a:picLocks noChangeAspect="1"/>
          </p:cNvPicPr>
          <p:nvPr/>
        </p:nvPicPr>
        <p:blipFill rotWithShape="1">
          <a:blip r:embed="rId51">
            <a:extLst>
              <a:ext uri="{28A0092B-C50C-407E-A947-70E740481C1C}">
                <a14:useLocalDpi xmlns:a14="http://schemas.microsoft.com/office/drawing/2010/main" val="0"/>
              </a:ext>
            </a:extLst>
          </a:blip>
          <a:srcRect l="28987" t="25953" r="29276" b="25023"/>
          <a:stretch/>
        </p:blipFill>
        <p:spPr>
          <a:xfrm>
            <a:off x="8497132" y="2371232"/>
            <a:ext cx="2538872" cy="1740933"/>
          </a:xfrm>
          <a:prstGeom prst="rect">
            <a:avLst/>
          </a:prstGeom>
        </p:spPr>
      </p:pic>
      <p:pic>
        <p:nvPicPr>
          <p:cNvPr id="53" name="Roof" descr="A picture containing match, windmill, dark&#10;&#10;Description automatically generated">
            <a:extLst>
              <a:ext uri="{FF2B5EF4-FFF2-40B4-BE49-F238E27FC236}">
                <a16:creationId xmlns:a16="http://schemas.microsoft.com/office/drawing/2014/main" id="{6BC8300D-593A-22F0-06E3-DB20E889AD96}"/>
              </a:ext>
            </a:extLst>
          </p:cNvPr>
          <p:cNvPicPr>
            <a:picLocks noChangeAspect="1"/>
          </p:cNvPicPr>
          <p:nvPr/>
        </p:nvPicPr>
        <p:blipFill rotWithShape="1">
          <a:blip r:embed="rId52">
            <a:extLst>
              <a:ext uri="{28A0092B-C50C-407E-A947-70E740481C1C}">
                <a14:useLocalDpi xmlns:a14="http://schemas.microsoft.com/office/drawing/2010/main" val="0"/>
              </a:ext>
            </a:extLst>
          </a:blip>
          <a:srcRect l="23314" t="58113" r="37473" b="9042"/>
          <a:stretch/>
        </p:blipFill>
        <p:spPr>
          <a:xfrm rot="244018">
            <a:off x="8865095" y="2383076"/>
            <a:ext cx="2481236" cy="1133594"/>
          </a:xfrm>
          <a:prstGeom prst="rect">
            <a:avLst/>
          </a:prstGeom>
        </p:spPr>
      </p:pic>
      <p:grpSp>
        <p:nvGrpSpPr>
          <p:cNvPr id="40" name="Group 39">
            <a:extLst>
              <a:ext uri="{FF2B5EF4-FFF2-40B4-BE49-F238E27FC236}">
                <a16:creationId xmlns:a16="http://schemas.microsoft.com/office/drawing/2014/main" id="{4AF54E86-A7A7-3BBF-8F2E-B89EA3E32606}"/>
              </a:ext>
            </a:extLst>
          </p:cNvPr>
          <p:cNvGrpSpPr>
            <a:grpSpLocks/>
          </p:cNvGrpSpPr>
          <p:nvPr/>
        </p:nvGrpSpPr>
        <p:grpSpPr>
          <a:xfrm>
            <a:off x="177607" y="166259"/>
            <a:ext cx="11815809" cy="6511629"/>
            <a:chOff x="177607" y="166259"/>
            <a:chExt cx="11815809" cy="6511629"/>
          </a:xfrm>
        </p:grpSpPr>
        <p:sp>
          <p:nvSpPr>
            <p:cNvPr id="41" name="TextBox 40">
              <a:extLst>
                <a:ext uri="{FF2B5EF4-FFF2-40B4-BE49-F238E27FC236}">
                  <a16:creationId xmlns:a16="http://schemas.microsoft.com/office/drawing/2014/main" id="{FA42EE12-01C7-AE20-659D-F094401718E8}"/>
                </a:ext>
              </a:extLst>
            </p:cNvPr>
            <p:cNvSpPr txBox="1">
              <a:spLocks/>
            </p:cNvSpPr>
            <p:nvPr/>
          </p:nvSpPr>
          <p:spPr>
            <a:xfrm>
              <a:off x="245500" y="231654"/>
              <a:ext cx="3403014" cy="830997"/>
            </a:xfrm>
            <a:prstGeom prst="rect">
              <a:avLst/>
            </a:prstGeom>
            <a:solidFill>
              <a:srgbClr val="0000CC"/>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S.C.H. Rapid Assembly Home System</a:t>
              </a:r>
              <a:r>
                <a:rPr lang="en-US" sz="1600" dirty="0">
                  <a:solidFill>
                    <a:schemeClr val="bg1"/>
                  </a:solidFill>
                  <a:latin typeface="Arial" panose="020B0604020202020204" pitchFamily="34" charset="0"/>
                  <a:cs typeface="Arial" panose="020B0604020202020204" pitchFamily="34" charset="0"/>
                </a:rPr>
                <a:t> </a:t>
              </a:r>
            </a:p>
          </p:txBody>
        </p:sp>
        <p:cxnSp>
          <p:nvCxnSpPr>
            <p:cNvPr id="42" name="Straight Connector 41">
              <a:extLst>
                <a:ext uri="{FF2B5EF4-FFF2-40B4-BE49-F238E27FC236}">
                  <a16:creationId xmlns:a16="http://schemas.microsoft.com/office/drawing/2014/main" id="{92FD8035-FC24-A448-0CE6-86BB004E1E80}"/>
                </a:ext>
              </a:extLst>
            </p:cNvPr>
            <p:cNvCxnSpPr>
              <a:cxnSpLocks/>
            </p:cNvCxnSpPr>
            <p:nvPr/>
          </p:nvCxnSpPr>
          <p:spPr>
            <a:xfrm>
              <a:off x="193967" y="193967"/>
              <a:ext cx="0" cy="648392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AD2006-7041-BF1B-FE52-18CB33B83292}"/>
                </a:ext>
              </a:extLst>
            </p:cNvPr>
            <p:cNvCxnSpPr>
              <a:cxnSpLocks/>
            </p:cNvCxnSpPr>
            <p:nvPr/>
          </p:nvCxnSpPr>
          <p:spPr>
            <a:xfrm>
              <a:off x="11993416" y="166259"/>
              <a:ext cx="0" cy="651162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1F9490-849D-3063-A85B-E78D062DED52}"/>
                </a:ext>
              </a:extLst>
            </p:cNvPr>
            <p:cNvCxnSpPr>
              <a:cxnSpLocks/>
            </p:cNvCxnSpPr>
            <p:nvPr/>
          </p:nvCxnSpPr>
          <p:spPr>
            <a:xfrm flipH="1">
              <a:off x="183185" y="189344"/>
              <a:ext cx="11810231"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2C4471-92AA-AA57-BBD1-39B5859BD91B}"/>
                </a:ext>
              </a:extLst>
            </p:cNvPr>
            <p:cNvCxnSpPr>
              <a:cxnSpLocks/>
            </p:cNvCxnSpPr>
            <p:nvPr/>
          </p:nvCxnSpPr>
          <p:spPr>
            <a:xfrm flipH="1">
              <a:off x="177607" y="6677888"/>
              <a:ext cx="11815809"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298504-54CC-A25B-A213-1A1BBB9B730E}"/>
                </a:ext>
              </a:extLst>
            </p:cNvPr>
            <p:cNvCxnSpPr>
              <a:cxnSpLocks/>
            </p:cNvCxnSpPr>
            <p:nvPr/>
          </p:nvCxnSpPr>
          <p:spPr>
            <a:xfrm flipH="1">
              <a:off x="177607" y="1112981"/>
              <a:ext cx="3503473"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9418C-11A1-95B7-2C94-D012B37970ED}"/>
                </a:ext>
              </a:extLst>
            </p:cNvPr>
            <p:cNvCxnSpPr>
              <a:cxnSpLocks/>
            </p:cNvCxnSpPr>
            <p:nvPr/>
          </p:nvCxnSpPr>
          <p:spPr>
            <a:xfrm flipV="1">
              <a:off x="3691862" y="208840"/>
              <a:ext cx="2789" cy="91453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F43AC03B-CFC4-5616-9F67-98189B4EFDC2}"/>
              </a:ext>
            </a:extLst>
          </p:cNvPr>
          <p:cNvSpPr txBox="1"/>
          <p:nvPr/>
        </p:nvSpPr>
        <p:spPr>
          <a:xfrm>
            <a:off x="4130011" y="1021089"/>
            <a:ext cx="6022518" cy="830997"/>
          </a:xfrm>
          <a:prstGeom prst="rect">
            <a:avLst/>
          </a:prstGeom>
          <a:noFill/>
          <a:ln w="19050">
            <a:solidFill>
              <a:srgbClr val="0000CC"/>
            </a:solidFill>
          </a:ln>
        </p:spPr>
        <p:txBody>
          <a:bodyPr wrap="square" rtlCol="0">
            <a:spAutoFit/>
          </a:bodyPr>
          <a:lstStyle/>
          <a:p>
            <a:pPr algn="ctr"/>
            <a:r>
              <a:rPr lang="en-US" sz="2400" dirty="0">
                <a:solidFill>
                  <a:srgbClr val="0000CC"/>
                </a:solidFill>
                <a:latin typeface="Abadi" panose="020B0604020104020204" pitchFamily="34" charset="0"/>
              </a:rPr>
              <a:t>A 1,500 SF WEATHER-TIGHT SHELL COMPLETED IN 2 DAYS.</a:t>
            </a:r>
          </a:p>
        </p:txBody>
      </p:sp>
      <p:pic>
        <p:nvPicPr>
          <p:cNvPr id="115" name="Sip21" descr="A close up of a wood&#10;&#10;AI-generated content may be incorrect.">
            <a:extLst>
              <a:ext uri="{FF2B5EF4-FFF2-40B4-BE49-F238E27FC236}">
                <a16:creationId xmlns:a16="http://schemas.microsoft.com/office/drawing/2014/main" id="{9F064820-6A63-CB7A-BE5A-941C38343010}"/>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847271" y="3338108"/>
            <a:ext cx="1391247" cy="2335609"/>
          </a:xfrm>
          <a:prstGeom prst="rect">
            <a:avLst/>
          </a:prstGeom>
        </p:spPr>
      </p:pic>
      <p:pic>
        <p:nvPicPr>
          <p:cNvPr id="118" name="Sip22" descr="A door with a window&#10;&#10;AI-generated content may be incorrect.">
            <a:extLst>
              <a:ext uri="{FF2B5EF4-FFF2-40B4-BE49-F238E27FC236}">
                <a16:creationId xmlns:a16="http://schemas.microsoft.com/office/drawing/2014/main" id="{CFC47BCF-3528-C784-20DB-1CBF62C087C8}"/>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112869" y="3429000"/>
            <a:ext cx="1497441" cy="2543359"/>
          </a:xfrm>
          <a:prstGeom prst="rect">
            <a:avLst/>
          </a:prstGeom>
        </p:spPr>
      </p:pic>
      <p:pic>
        <p:nvPicPr>
          <p:cNvPr id="119" name="Sip23" descr="A close up of a wood&#10;&#10;AI-generated content may be incorrect.">
            <a:extLst>
              <a:ext uri="{FF2B5EF4-FFF2-40B4-BE49-F238E27FC236}">
                <a16:creationId xmlns:a16="http://schemas.microsoft.com/office/drawing/2014/main" id="{C05235F5-60F0-337D-2178-AF81F1F9808C}"/>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8308821" y="3552271"/>
            <a:ext cx="1634002" cy="2784239"/>
          </a:xfrm>
          <a:prstGeom prst="rect">
            <a:avLst/>
          </a:prstGeom>
        </p:spPr>
      </p:pic>
      <p:grpSp>
        <p:nvGrpSpPr>
          <p:cNvPr id="49" name="Side Siding">
            <a:extLst>
              <a:ext uri="{FF2B5EF4-FFF2-40B4-BE49-F238E27FC236}">
                <a16:creationId xmlns:a16="http://schemas.microsoft.com/office/drawing/2014/main" id="{B1D29A42-0A58-62A3-22D7-D8EB8D85277B}"/>
              </a:ext>
            </a:extLst>
          </p:cNvPr>
          <p:cNvGrpSpPr/>
          <p:nvPr/>
        </p:nvGrpSpPr>
        <p:grpSpPr>
          <a:xfrm>
            <a:off x="8790699" y="3255428"/>
            <a:ext cx="2241852" cy="3162843"/>
            <a:chOff x="8009062" y="3237322"/>
            <a:chExt cx="2241852" cy="3162843"/>
          </a:xfrm>
        </p:grpSpPr>
        <p:pic>
          <p:nvPicPr>
            <p:cNvPr id="48" name="Picture 47">
              <a:extLst>
                <a:ext uri="{FF2B5EF4-FFF2-40B4-BE49-F238E27FC236}">
                  <a16:creationId xmlns:a16="http://schemas.microsoft.com/office/drawing/2014/main" id="{1F658145-6C31-8B04-EEB9-431B36FCA4FB}"/>
                </a:ext>
              </a:extLst>
            </p:cNvPr>
            <p:cNvPicPr>
              <a:picLocks noChangeAspect="1"/>
            </p:cNvPicPr>
            <p:nvPr/>
          </p:nvPicPr>
          <p:blipFill rotWithShape="1">
            <a:blip r:embed="rId55">
              <a:extLst>
                <a:ext uri="{28A0092B-C50C-407E-A947-70E740481C1C}">
                  <a14:useLocalDpi xmlns:a14="http://schemas.microsoft.com/office/drawing/2010/main" val="0"/>
                </a:ext>
              </a:extLst>
            </a:blip>
            <a:srcRect l="67296" r="29912"/>
            <a:stretch/>
          </p:blipFill>
          <p:spPr>
            <a:xfrm>
              <a:off x="10069159" y="3237322"/>
              <a:ext cx="158302" cy="3109705"/>
            </a:xfrm>
            <a:prstGeom prst="rect">
              <a:avLst/>
            </a:prstGeom>
          </p:spPr>
        </p:pic>
        <p:pic>
          <p:nvPicPr>
            <p:cNvPr id="152" name="Picture 151">
              <a:extLst>
                <a:ext uri="{FF2B5EF4-FFF2-40B4-BE49-F238E27FC236}">
                  <a16:creationId xmlns:a16="http://schemas.microsoft.com/office/drawing/2014/main" id="{172EA393-C1F0-7B1E-44A4-EFC5B42A290E}"/>
                </a:ext>
              </a:extLst>
            </p:cNvPr>
            <p:cNvPicPr>
              <a:picLocks noChangeAspect="1"/>
            </p:cNvPicPr>
            <p:nvPr/>
          </p:nvPicPr>
          <p:blipFill rotWithShape="1">
            <a:blip r:embed="rId55">
              <a:extLst>
                <a:ext uri="{28A0092B-C50C-407E-A947-70E740481C1C}">
                  <a14:useLocalDpi xmlns:a14="http://schemas.microsoft.com/office/drawing/2010/main" val="0"/>
                </a:ext>
              </a:extLst>
            </a:blip>
            <a:srcRect l="32538" r="27921"/>
            <a:stretch/>
          </p:blipFill>
          <p:spPr>
            <a:xfrm>
              <a:off x="8009062" y="3247177"/>
              <a:ext cx="2241852" cy="3152988"/>
            </a:xfrm>
            <a:prstGeom prst="rect">
              <a:avLst/>
            </a:prstGeom>
          </p:spPr>
        </p:pic>
      </p:grpSp>
      <p:pic>
        <p:nvPicPr>
          <p:cNvPr id="133" name="Sip7" descr="A close up of a wood&#10;&#10;AI-generated content may be incorrect.">
            <a:extLst>
              <a:ext uri="{FF2B5EF4-FFF2-40B4-BE49-F238E27FC236}">
                <a16:creationId xmlns:a16="http://schemas.microsoft.com/office/drawing/2014/main" id="{8C8DE98E-FAEE-AF40-60AD-8804DEF73815}"/>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320556" y="3017967"/>
            <a:ext cx="870912" cy="1527162"/>
          </a:xfrm>
          <a:prstGeom prst="rect">
            <a:avLst/>
          </a:prstGeom>
        </p:spPr>
      </p:pic>
      <p:pic>
        <p:nvPicPr>
          <p:cNvPr id="132" name="Sip6" descr="A close up of a wood&#10;&#10;AI-generated content may be incorrect.">
            <a:extLst>
              <a:ext uri="{FF2B5EF4-FFF2-40B4-BE49-F238E27FC236}">
                <a16:creationId xmlns:a16="http://schemas.microsoft.com/office/drawing/2014/main" id="{B5CD401F-CC5A-664B-137F-6DB963CBA33B}"/>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779981" y="3104418"/>
            <a:ext cx="939540" cy="1647503"/>
          </a:xfrm>
          <a:prstGeom prst="rect">
            <a:avLst/>
          </a:prstGeom>
        </p:spPr>
      </p:pic>
      <p:pic>
        <p:nvPicPr>
          <p:cNvPr id="131" name="Sip5" descr="A white window on a brown surface&#10;&#10;AI-generated content may be incorrect.">
            <a:extLst>
              <a:ext uri="{FF2B5EF4-FFF2-40B4-BE49-F238E27FC236}">
                <a16:creationId xmlns:a16="http://schemas.microsoft.com/office/drawing/2014/main" id="{C254B10D-4C49-7288-B218-C5AC333E8A5E}"/>
              </a:ext>
            </a:extLst>
          </p:cNvPr>
          <p:cNvPicPr>
            <a:picLocks noChangeAspect="1"/>
          </p:cNvPicPr>
          <p:nvPr/>
        </p:nvPicPr>
        <p:blipFill>
          <a:blip r:embed="rId57">
            <a:extLst>
              <a:ext uri="{28A0092B-C50C-407E-A947-70E740481C1C}">
                <a14:useLocalDpi xmlns:a14="http://schemas.microsoft.com/office/drawing/2010/main" val="0"/>
              </a:ext>
            </a:extLst>
          </a:blip>
          <a:srcRect l="16511"/>
          <a:stretch/>
        </p:blipFill>
        <p:spPr>
          <a:xfrm>
            <a:off x="5468956" y="3216297"/>
            <a:ext cx="828315" cy="1782515"/>
          </a:xfrm>
          <a:prstGeom prst="rect">
            <a:avLst/>
          </a:prstGeom>
        </p:spPr>
      </p:pic>
      <p:pic>
        <p:nvPicPr>
          <p:cNvPr id="130" name="Sip4" descr="A white window on a brown surface&#10;&#10;AI-generated content may be incorrect.">
            <a:extLst>
              <a:ext uri="{FF2B5EF4-FFF2-40B4-BE49-F238E27FC236}">
                <a16:creationId xmlns:a16="http://schemas.microsoft.com/office/drawing/2014/main" id="{110D68A6-E764-42D4-7881-7A762B50DBF9}"/>
              </a:ext>
            </a:extLst>
          </p:cNvPr>
          <p:cNvPicPr>
            <a:picLocks noChangeAspect="1"/>
          </p:cNvPicPr>
          <p:nvPr/>
        </p:nvPicPr>
        <p:blipFill>
          <a:blip r:embed="rId57">
            <a:extLst>
              <a:ext uri="{28A0092B-C50C-407E-A947-70E740481C1C}">
                <a14:useLocalDpi xmlns:a14="http://schemas.microsoft.com/office/drawing/2010/main" val="0"/>
              </a:ext>
            </a:extLst>
          </a:blip>
          <a:srcRect l="16511"/>
          <a:stretch/>
        </p:blipFill>
        <p:spPr>
          <a:xfrm>
            <a:off x="6022945" y="3338109"/>
            <a:ext cx="890293" cy="1915890"/>
          </a:xfrm>
          <a:prstGeom prst="rect">
            <a:avLst/>
          </a:prstGeom>
        </p:spPr>
      </p:pic>
      <p:pic>
        <p:nvPicPr>
          <p:cNvPr id="129" name="Sip3" descr="A blue door with a white frame&#10;&#10;AI-generated content may be incorrect.">
            <a:extLst>
              <a:ext uri="{FF2B5EF4-FFF2-40B4-BE49-F238E27FC236}">
                <a16:creationId xmlns:a16="http://schemas.microsoft.com/office/drawing/2014/main" id="{85861B5D-2E22-02B2-0720-C6823D091481}"/>
              </a:ext>
            </a:extLst>
          </p:cNvPr>
          <p:cNvPicPr>
            <a:picLocks noChangeAspect="1"/>
          </p:cNvPicPr>
          <p:nvPr/>
        </p:nvPicPr>
        <p:blipFill>
          <a:blip r:embed="rId58">
            <a:extLst>
              <a:ext uri="{28A0092B-C50C-407E-A947-70E740481C1C}">
                <a14:useLocalDpi xmlns:a14="http://schemas.microsoft.com/office/drawing/2010/main" val="0"/>
              </a:ext>
            </a:extLst>
          </a:blip>
          <a:srcRect l="22814" t="7959" r="21168" b="3833"/>
          <a:stretch/>
        </p:blipFill>
        <p:spPr>
          <a:xfrm>
            <a:off x="6560415" y="3418972"/>
            <a:ext cx="778545" cy="2149726"/>
          </a:xfrm>
          <a:prstGeom prst="rect">
            <a:avLst/>
          </a:prstGeom>
        </p:spPr>
      </p:pic>
      <p:pic>
        <p:nvPicPr>
          <p:cNvPr id="127" name="Sip2" descr="A white window on a brown surface&#10;&#10;AI-generated content may be incorrect.">
            <a:extLst>
              <a:ext uri="{FF2B5EF4-FFF2-40B4-BE49-F238E27FC236}">
                <a16:creationId xmlns:a16="http://schemas.microsoft.com/office/drawing/2014/main" id="{772EF93A-C3DE-F119-EF62-EBEF11862E32}"/>
              </a:ext>
            </a:extLst>
          </p:cNvPr>
          <p:cNvPicPr>
            <a:picLocks noChangeAspect="1"/>
          </p:cNvPicPr>
          <p:nvPr/>
        </p:nvPicPr>
        <p:blipFill>
          <a:blip r:embed="rId57">
            <a:extLst>
              <a:ext uri="{28A0092B-C50C-407E-A947-70E740481C1C}">
                <a14:useLocalDpi xmlns:a14="http://schemas.microsoft.com/office/drawing/2010/main" val="0"/>
              </a:ext>
            </a:extLst>
          </a:blip>
          <a:srcRect l="16511"/>
          <a:stretch/>
        </p:blipFill>
        <p:spPr>
          <a:xfrm>
            <a:off x="7211534" y="3588004"/>
            <a:ext cx="1062758" cy="2232094"/>
          </a:xfrm>
          <a:prstGeom prst="rect">
            <a:avLst/>
          </a:prstGeom>
        </p:spPr>
      </p:pic>
      <p:pic>
        <p:nvPicPr>
          <p:cNvPr id="125" name="Sip1" descr="A close up of a wood&#10;&#10;AI-generated content may be incorrect.">
            <a:extLst>
              <a:ext uri="{FF2B5EF4-FFF2-40B4-BE49-F238E27FC236}">
                <a16:creationId xmlns:a16="http://schemas.microsoft.com/office/drawing/2014/main" id="{42B9034D-2F74-4959-CDBA-5215D1AC2EC1}"/>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694383" y="3736850"/>
            <a:ext cx="1376530" cy="2413774"/>
          </a:xfrm>
          <a:prstGeom prst="rect">
            <a:avLst/>
          </a:prstGeom>
        </p:spPr>
      </p:pic>
      <p:grpSp>
        <p:nvGrpSpPr>
          <p:cNvPr id="47" name="Front Siding">
            <a:extLst>
              <a:ext uri="{FF2B5EF4-FFF2-40B4-BE49-F238E27FC236}">
                <a16:creationId xmlns:a16="http://schemas.microsoft.com/office/drawing/2014/main" id="{40736691-CEA9-EC7E-7298-EE717515CA3A}"/>
              </a:ext>
            </a:extLst>
          </p:cNvPr>
          <p:cNvGrpSpPr/>
          <p:nvPr/>
        </p:nvGrpSpPr>
        <p:grpSpPr>
          <a:xfrm>
            <a:off x="3517434" y="2883427"/>
            <a:ext cx="5220595" cy="3269294"/>
            <a:chOff x="2721380" y="2883427"/>
            <a:chExt cx="5298383" cy="3269294"/>
          </a:xfrm>
        </p:grpSpPr>
        <p:pic>
          <p:nvPicPr>
            <p:cNvPr id="143" name="Picture 142" descr="A picture containing text&#10;&#10;Description automatically generated">
              <a:extLst>
                <a:ext uri="{FF2B5EF4-FFF2-40B4-BE49-F238E27FC236}">
                  <a16:creationId xmlns:a16="http://schemas.microsoft.com/office/drawing/2014/main" id="{A5CEA12F-8D38-40D2-9524-1E3FAFCDF5BF}"/>
                </a:ext>
              </a:extLst>
            </p:cNvPr>
            <p:cNvPicPr>
              <a:picLocks noChangeAspect="1"/>
            </p:cNvPicPr>
            <p:nvPr/>
          </p:nvPicPr>
          <p:blipFill rotWithShape="1">
            <a:blip r:embed="rId59">
              <a:extLst>
                <a:ext uri="{28A0092B-C50C-407E-A947-70E740481C1C}">
                  <a14:useLocalDpi xmlns:a14="http://schemas.microsoft.com/office/drawing/2010/main" val="0"/>
                </a:ext>
              </a:extLst>
            </a:blip>
            <a:srcRect r="11885"/>
            <a:stretch/>
          </p:blipFill>
          <p:spPr>
            <a:xfrm>
              <a:off x="2721380" y="2883427"/>
              <a:ext cx="5239212" cy="3243181"/>
            </a:xfrm>
            <a:prstGeom prst="rect">
              <a:avLst/>
            </a:prstGeom>
          </p:spPr>
        </p:pic>
        <p:pic>
          <p:nvPicPr>
            <p:cNvPr id="144" name="Picture 143" descr="A picture containing text&#10;&#10;Description automatically generated">
              <a:extLst>
                <a:ext uri="{FF2B5EF4-FFF2-40B4-BE49-F238E27FC236}">
                  <a16:creationId xmlns:a16="http://schemas.microsoft.com/office/drawing/2014/main" id="{A4B5611F-C58A-12FA-2B43-5F0D06F1F555}"/>
                </a:ext>
              </a:extLst>
            </p:cNvPr>
            <p:cNvPicPr>
              <a:picLocks noChangeAspect="1"/>
            </p:cNvPicPr>
            <p:nvPr/>
          </p:nvPicPr>
          <p:blipFill rotWithShape="1">
            <a:blip r:embed="rId59">
              <a:extLst>
                <a:ext uri="{28A0092B-C50C-407E-A947-70E740481C1C}">
                  <a14:useLocalDpi xmlns:a14="http://schemas.microsoft.com/office/drawing/2010/main" val="0"/>
                </a:ext>
              </a:extLst>
            </a:blip>
            <a:srcRect l="86187" t="25904" r="11885"/>
            <a:stretch/>
          </p:blipFill>
          <p:spPr>
            <a:xfrm>
              <a:off x="7904488" y="3736135"/>
              <a:ext cx="115275" cy="2416586"/>
            </a:xfrm>
            <a:prstGeom prst="rect">
              <a:avLst/>
            </a:prstGeom>
          </p:spPr>
        </p:pic>
      </p:grpSp>
      <p:grpSp>
        <p:nvGrpSpPr>
          <p:cNvPr id="134" name="Front Siding">
            <a:extLst>
              <a:ext uri="{FF2B5EF4-FFF2-40B4-BE49-F238E27FC236}">
                <a16:creationId xmlns:a16="http://schemas.microsoft.com/office/drawing/2014/main" id="{087D4D08-650F-D767-37B4-699951F27A6C}"/>
              </a:ext>
            </a:extLst>
          </p:cNvPr>
          <p:cNvGrpSpPr/>
          <p:nvPr/>
        </p:nvGrpSpPr>
        <p:grpSpPr>
          <a:xfrm>
            <a:off x="3481670" y="2886342"/>
            <a:ext cx="5343344" cy="3243181"/>
            <a:chOff x="2721380" y="2874182"/>
            <a:chExt cx="5298383" cy="3269294"/>
          </a:xfrm>
        </p:grpSpPr>
        <p:pic>
          <p:nvPicPr>
            <p:cNvPr id="135" name="Picture 134" descr="A picture containing text&#10;&#10;Description automatically generated">
              <a:extLst>
                <a:ext uri="{FF2B5EF4-FFF2-40B4-BE49-F238E27FC236}">
                  <a16:creationId xmlns:a16="http://schemas.microsoft.com/office/drawing/2014/main" id="{93F3A85B-04A5-E555-A613-E7976BE8583F}"/>
                </a:ext>
              </a:extLst>
            </p:cNvPr>
            <p:cNvPicPr>
              <a:picLocks noChangeAspect="1"/>
            </p:cNvPicPr>
            <p:nvPr/>
          </p:nvPicPr>
          <p:blipFill rotWithShape="1">
            <a:blip r:embed="rId59">
              <a:extLst>
                <a:ext uri="{28A0092B-C50C-407E-A947-70E740481C1C}">
                  <a14:useLocalDpi xmlns:a14="http://schemas.microsoft.com/office/drawing/2010/main" val="0"/>
                </a:ext>
              </a:extLst>
            </a:blip>
            <a:srcRect r="11885"/>
            <a:stretch/>
          </p:blipFill>
          <p:spPr>
            <a:xfrm>
              <a:off x="2721380" y="2874182"/>
              <a:ext cx="5239212" cy="3243181"/>
            </a:xfrm>
            <a:prstGeom prst="rect">
              <a:avLst/>
            </a:prstGeom>
          </p:spPr>
        </p:pic>
        <p:pic>
          <p:nvPicPr>
            <p:cNvPr id="136" name="Picture 135" descr="A picture containing text&#10;&#10;Description automatically generated">
              <a:extLst>
                <a:ext uri="{FF2B5EF4-FFF2-40B4-BE49-F238E27FC236}">
                  <a16:creationId xmlns:a16="http://schemas.microsoft.com/office/drawing/2014/main" id="{7B408A49-7BEE-61EA-E7FC-12BC873CFA0C}"/>
                </a:ext>
              </a:extLst>
            </p:cNvPr>
            <p:cNvPicPr>
              <a:picLocks noChangeAspect="1"/>
            </p:cNvPicPr>
            <p:nvPr/>
          </p:nvPicPr>
          <p:blipFill rotWithShape="1">
            <a:blip r:embed="rId59">
              <a:extLst>
                <a:ext uri="{28A0092B-C50C-407E-A947-70E740481C1C}">
                  <a14:useLocalDpi xmlns:a14="http://schemas.microsoft.com/office/drawing/2010/main" val="0"/>
                </a:ext>
              </a:extLst>
            </a:blip>
            <a:srcRect l="86187" t="25904" r="11885"/>
            <a:stretch/>
          </p:blipFill>
          <p:spPr>
            <a:xfrm>
              <a:off x="7904488" y="3726890"/>
              <a:ext cx="115275" cy="2416586"/>
            </a:xfrm>
            <a:prstGeom prst="rect">
              <a:avLst/>
            </a:prstGeom>
          </p:spPr>
        </p:pic>
      </p:grpSp>
      <p:grpSp>
        <p:nvGrpSpPr>
          <p:cNvPr id="64" name="Side Fascia" hidden="1">
            <a:extLst>
              <a:ext uri="{FF2B5EF4-FFF2-40B4-BE49-F238E27FC236}">
                <a16:creationId xmlns:a16="http://schemas.microsoft.com/office/drawing/2014/main" id="{533173C1-EB18-18FD-D116-AD7E8B03D7B7}"/>
              </a:ext>
            </a:extLst>
          </p:cNvPr>
          <p:cNvGrpSpPr>
            <a:grpSpLocks/>
          </p:cNvGrpSpPr>
          <p:nvPr/>
        </p:nvGrpSpPr>
        <p:grpSpPr>
          <a:xfrm>
            <a:off x="8565360" y="2347201"/>
            <a:ext cx="2655780" cy="3986476"/>
            <a:chOff x="7782250" y="2346247"/>
            <a:chExt cx="2655780" cy="3986476"/>
          </a:xfrm>
        </p:grpSpPr>
        <p:pic>
          <p:nvPicPr>
            <p:cNvPr id="61" name="Picture 60" descr="Icon&#10;&#10;Description automatically generated">
              <a:extLst>
                <a:ext uri="{FF2B5EF4-FFF2-40B4-BE49-F238E27FC236}">
                  <a16:creationId xmlns:a16="http://schemas.microsoft.com/office/drawing/2014/main" id="{3637E96C-324F-14EA-48E4-AE65EA3A7EBF}"/>
                </a:ext>
              </a:extLst>
            </p:cNvPr>
            <p:cNvPicPr>
              <a:picLocks noChangeAspect="1"/>
            </p:cNvPicPr>
            <p:nvPr/>
          </p:nvPicPr>
          <p:blipFill rotWithShape="1">
            <a:blip r:embed="rId60">
              <a:extLst>
                <a:ext uri="{28A0092B-C50C-407E-A947-70E740481C1C}">
                  <a14:useLocalDpi xmlns:a14="http://schemas.microsoft.com/office/drawing/2010/main" val="0"/>
                </a:ext>
              </a:extLst>
            </a:blip>
            <a:srcRect l="44112" t="4220" r="40682" b="5901"/>
            <a:stretch/>
          </p:blipFill>
          <p:spPr>
            <a:xfrm>
              <a:off x="9344998" y="2382320"/>
              <a:ext cx="1093032" cy="3950403"/>
            </a:xfrm>
            <a:prstGeom prst="rect">
              <a:avLst/>
            </a:prstGeom>
          </p:spPr>
        </p:pic>
        <p:pic>
          <p:nvPicPr>
            <p:cNvPr id="62" name="Picture 61" descr="Icon&#10;&#10;Description automatically generated">
              <a:extLst>
                <a:ext uri="{FF2B5EF4-FFF2-40B4-BE49-F238E27FC236}">
                  <a16:creationId xmlns:a16="http://schemas.microsoft.com/office/drawing/2014/main" id="{CEBCA328-26F4-EB8B-5376-29A719A6768F}"/>
                </a:ext>
              </a:extLst>
            </p:cNvPr>
            <p:cNvPicPr>
              <a:picLocks noChangeAspect="1"/>
            </p:cNvPicPr>
            <p:nvPr/>
          </p:nvPicPr>
          <p:blipFill rotWithShape="1">
            <a:blip r:embed="rId60">
              <a:extLst>
                <a:ext uri="{28A0092B-C50C-407E-A947-70E740481C1C}">
                  <a14:useLocalDpi xmlns:a14="http://schemas.microsoft.com/office/drawing/2010/main" val="0"/>
                </a:ext>
              </a:extLst>
            </a:blip>
            <a:srcRect l="22616" t="4220" r="55622" b="14116"/>
            <a:stretch/>
          </p:blipFill>
          <p:spPr>
            <a:xfrm>
              <a:off x="7782250" y="2346247"/>
              <a:ext cx="1564321" cy="3744310"/>
            </a:xfrm>
            <a:prstGeom prst="rect">
              <a:avLst/>
            </a:prstGeom>
          </p:spPr>
        </p:pic>
      </p:grpSp>
      <p:pic>
        <p:nvPicPr>
          <p:cNvPr id="83" name="Front Fascia" descr="Shape, rectangle&#10;&#10;Description automatically generated">
            <a:extLst>
              <a:ext uri="{FF2B5EF4-FFF2-40B4-BE49-F238E27FC236}">
                <a16:creationId xmlns:a16="http://schemas.microsoft.com/office/drawing/2014/main" id="{26A4B2E2-873C-31CF-91E9-B735CE634ED1}"/>
              </a:ext>
            </a:extLst>
          </p:cNvPr>
          <p:cNvPicPr>
            <a:picLocks noChangeAspect="1"/>
          </p:cNvPicPr>
          <p:nvPr/>
        </p:nvPicPr>
        <p:blipFill rotWithShape="1">
          <a:blip r:embed="rId61">
            <a:extLst>
              <a:ext uri="{28A0092B-C50C-407E-A947-70E740481C1C}">
                <a14:useLocalDpi xmlns:a14="http://schemas.microsoft.com/office/drawing/2010/main" val="0"/>
              </a:ext>
            </a:extLst>
          </a:blip>
          <a:srcRect t="27677" b="27503"/>
          <a:stretch/>
        </p:blipFill>
        <p:spPr>
          <a:xfrm>
            <a:off x="3651443" y="2971680"/>
            <a:ext cx="5855199" cy="1437632"/>
          </a:xfrm>
          <a:prstGeom prst="rect">
            <a:avLst/>
          </a:prstGeom>
        </p:spPr>
      </p:pic>
      <p:pic>
        <p:nvPicPr>
          <p:cNvPr id="121" name="Roof" descr="A picture containing icon&#10;&#10;Description automatically generated">
            <a:extLst>
              <a:ext uri="{FF2B5EF4-FFF2-40B4-BE49-F238E27FC236}">
                <a16:creationId xmlns:a16="http://schemas.microsoft.com/office/drawing/2014/main" id="{16CCA467-4DFF-C01E-173A-69B20E6D561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5463820" y="1706647"/>
            <a:ext cx="2347362" cy="2347362"/>
          </a:xfrm>
          <a:prstGeom prst="rect">
            <a:avLst/>
          </a:prstGeom>
        </p:spPr>
      </p:pic>
      <p:pic>
        <p:nvPicPr>
          <p:cNvPr id="123" name="Roof" descr="A picture containing icon&#10;&#10;Description automatically generated">
            <a:extLst>
              <a:ext uri="{FF2B5EF4-FFF2-40B4-BE49-F238E27FC236}">
                <a16:creationId xmlns:a16="http://schemas.microsoft.com/office/drawing/2014/main" id="{ADB95B4C-28DD-F0AE-429A-9D5690623D31}"/>
              </a:ext>
            </a:extLst>
          </p:cNvPr>
          <p:cNvPicPr>
            <a:picLocks noChangeAspect="1"/>
          </p:cNvPicPr>
          <p:nvPr/>
        </p:nvPicPr>
        <p:blipFill>
          <a:blip r:embed="rId62">
            <a:extLst>
              <a:ext uri="{28A0092B-C50C-407E-A947-70E740481C1C}">
                <a14:useLocalDpi xmlns:a14="http://schemas.microsoft.com/office/drawing/2010/main" val="0"/>
              </a:ext>
            </a:extLst>
          </a:blip>
          <a:srcRect r="11322"/>
          <a:stretch/>
        </p:blipFill>
        <p:spPr>
          <a:xfrm>
            <a:off x="4100900" y="1689591"/>
            <a:ext cx="1770645" cy="1996717"/>
          </a:xfrm>
          <a:prstGeom prst="rect">
            <a:avLst/>
          </a:prstGeom>
        </p:spPr>
      </p:pic>
      <p:pic>
        <p:nvPicPr>
          <p:cNvPr id="122" name="Roof" descr="A picture containing icon&#10;&#10;Description automatically generated">
            <a:extLst>
              <a:ext uri="{FF2B5EF4-FFF2-40B4-BE49-F238E27FC236}">
                <a16:creationId xmlns:a16="http://schemas.microsoft.com/office/drawing/2014/main" id="{76FA1FF5-55A7-037C-9EA0-F062E06C0A61}"/>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775319" y="1695416"/>
            <a:ext cx="2144906" cy="2175940"/>
          </a:xfrm>
          <a:prstGeom prst="rect">
            <a:avLst/>
          </a:prstGeom>
        </p:spPr>
      </p:pic>
      <p:pic>
        <p:nvPicPr>
          <p:cNvPr id="148" name="Roof">
            <a:extLst>
              <a:ext uri="{FF2B5EF4-FFF2-40B4-BE49-F238E27FC236}">
                <a16:creationId xmlns:a16="http://schemas.microsoft.com/office/drawing/2014/main" id="{1B883ABF-54B6-1A58-DD8C-3ACEBCE53A59}"/>
              </a:ext>
            </a:extLst>
          </p:cNvPr>
          <p:cNvPicPr>
            <a:picLocks noChangeAspect="1"/>
          </p:cNvPicPr>
          <p:nvPr/>
        </p:nvPicPr>
        <p:blipFill rotWithShape="1">
          <a:blip r:embed="rId63">
            <a:extLst>
              <a:ext uri="{28A0092B-C50C-407E-A947-70E740481C1C}">
                <a14:useLocalDpi xmlns:a14="http://schemas.microsoft.com/office/drawing/2010/main" val="0"/>
              </a:ext>
            </a:extLst>
          </a:blip>
          <a:srcRect l="11827" t="21035" r="44772" b="25617"/>
          <a:stretch/>
        </p:blipFill>
        <p:spPr>
          <a:xfrm>
            <a:off x="7313589" y="2256830"/>
            <a:ext cx="2904836" cy="1947606"/>
          </a:xfrm>
          <a:prstGeom prst="rect">
            <a:avLst/>
          </a:prstGeom>
        </p:spPr>
      </p:pic>
      <p:pic>
        <p:nvPicPr>
          <p:cNvPr id="120" name="Roof" descr="A picture containing icon&#10;&#10;Description automatically generated">
            <a:extLst>
              <a:ext uri="{FF2B5EF4-FFF2-40B4-BE49-F238E27FC236}">
                <a16:creationId xmlns:a16="http://schemas.microsoft.com/office/drawing/2014/main" id="{B4585D79-8EF7-6671-669D-EEE4EC7703D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372031" y="1712860"/>
            <a:ext cx="2588610" cy="2588610"/>
          </a:xfrm>
          <a:prstGeom prst="rect">
            <a:avLst/>
          </a:prstGeom>
        </p:spPr>
      </p:pic>
      <p:pic>
        <p:nvPicPr>
          <p:cNvPr id="116" name="Front Steps" descr="A picture containing dark&#10;&#10;Description automatically generated">
            <a:extLst>
              <a:ext uri="{FF2B5EF4-FFF2-40B4-BE49-F238E27FC236}">
                <a16:creationId xmlns:a16="http://schemas.microsoft.com/office/drawing/2014/main" id="{2B851E83-41A0-078A-D4EC-A2D74EE29C89}"/>
              </a:ext>
            </a:extLst>
          </p:cNvPr>
          <p:cNvPicPr>
            <a:picLocks noChangeAspect="1"/>
          </p:cNvPicPr>
          <p:nvPr/>
        </p:nvPicPr>
        <p:blipFill rotWithShape="1">
          <a:blip r:embed="rId64">
            <a:duotone>
              <a:prstClr val="black"/>
              <a:srgbClr val="D9C3A5">
                <a:tint val="50000"/>
                <a:satMod val="180000"/>
              </a:srgbClr>
            </a:duotone>
            <a:extLst>
              <a:ext uri="{28A0092B-C50C-407E-A947-70E740481C1C}">
                <a14:useLocalDpi xmlns:a14="http://schemas.microsoft.com/office/drawing/2010/main" val="0"/>
              </a:ext>
            </a:extLst>
          </a:blip>
          <a:srcRect l="36505" t="11291" r="39413" b="26291"/>
          <a:stretch/>
        </p:blipFill>
        <p:spPr>
          <a:xfrm>
            <a:off x="6002841" y="4607373"/>
            <a:ext cx="1578768" cy="1487948"/>
          </a:xfrm>
          <a:prstGeom prst="rect">
            <a:avLst/>
          </a:prstGeom>
        </p:spPr>
      </p:pic>
      <p:pic>
        <p:nvPicPr>
          <p:cNvPr id="91" name="Coach Light" descr="A picture containing dark, light&#10;&#10;Description automatically generated">
            <a:extLst>
              <a:ext uri="{FF2B5EF4-FFF2-40B4-BE49-F238E27FC236}">
                <a16:creationId xmlns:a16="http://schemas.microsoft.com/office/drawing/2014/main" id="{4421AF30-89DA-FFC2-9671-6DBC423BA83E}"/>
              </a:ext>
            </a:extLst>
          </p:cNvPr>
          <p:cNvPicPr>
            <a:picLocks noChangeAspect="1"/>
          </p:cNvPicPr>
          <p:nvPr/>
        </p:nvPicPr>
        <p:blipFill rotWithShape="1">
          <a:blip r:embed="rId65">
            <a:extLst>
              <a:ext uri="{28A0092B-C50C-407E-A947-70E740481C1C}">
                <a14:useLocalDpi xmlns:a14="http://schemas.microsoft.com/office/drawing/2010/main" val="0"/>
              </a:ext>
            </a:extLst>
          </a:blip>
          <a:srcRect l="32808" t="6553" r="50689" b="20199"/>
          <a:stretch/>
        </p:blipFill>
        <p:spPr>
          <a:xfrm>
            <a:off x="7172004" y="4216787"/>
            <a:ext cx="200430" cy="323475"/>
          </a:xfrm>
          <a:prstGeom prst="rect">
            <a:avLst/>
          </a:prstGeom>
        </p:spPr>
      </p:pic>
      <p:pic>
        <p:nvPicPr>
          <p:cNvPr id="89" name="Coach Light" descr="A picture containing dark, light&#10;&#10;Description automatically generated">
            <a:extLst>
              <a:ext uri="{FF2B5EF4-FFF2-40B4-BE49-F238E27FC236}">
                <a16:creationId xmlns:a16="http://schemas.microsoft.com/office/drawing/2014/main" id="{7B7DAA5F-18B7-F20E-F63B-A23E41FF48C4}"/>
              </a:ext>
            </a:extLst>
          </p:cNvPr>
          <p:cNvPicPr>
            <a:picLocks noChangeAspect="1"/>
          </p:cNvPicPr>
          <p:nvPr/>
        </p:nvPicPr>
        <p:blipFill rotWithShape="1">
          <a:blip r:embed="rId65">
            <a:extLst>
              <a:ext uri="{28A0092B-C50C-407E-A947-70E740481C1C}">
                <a14:useLocalDpi xmlns:a14="http://schemas.microsoft.com/office/drawing/2010/main" val="0"/>
              </a:ext>
            </a:extLst>
          </a:blip>
          <a:srcRect l="32808" t="6553" r="50689" b="20199"/>
          <a:stretch/>
        </p:blipFill>
        <p:spPr>
          <a:xfrm>
            <a:off x="6472042" y="4022019"/>
            <a:ext cx="200430" cy="323475"/>
          </a:xfrm>
          <a:prstGeom prst="rect">
            <a:avLst/>
          </a:prstGeom>
        </p:spPr>
      </p:pic>
      <p:sp>
        <p:nvSpPr>
          <p:cNvPr id="68" name="TextBox 67">
            <a:extLst>
              <a:ext uri="{FF2B5EF4-FFF2-40B4-BE49-F238E27FC236}">
                <a16:creationId xmlns:a16="http://schemas.microsoft.com/office/drawing/2014/main" id="{9A6B5890-6DC8-2D66-ED8F-17C3E2373834}"/>
              </a:ext>
            </a:extLst>
          </p:cNvPr>
          <p:cNvSpPr txBox="1"/>
          <p:nvPr/>
        </p:nvSpPr>
        <p:spPr>
          <a:xfrm>
            <a:off x="3997647" y="2380505"/>
            <a:ext cx="6008969" cy="2031325"/>
          </a:xfrm>
          <a:prstGeom prst="rect">
            <a:avLst/>
          </a:prstGeom>
          <a:solidFill>
            <a:schemeClr val="bg1"/>
          </a:solidFill>
          <a:ln w="19050">
            <a:solidFill>
              <a:srgbClr val="0000CC"/>
            </a:solidFill>
          </a:ln>
        </p:spPr>
        <p:txBody>
          <a:bodyPr wrap="square">
            <a:spAutoFit/>
          </a:bodyPr>
          <a:lstStyle/>
          <a:p>
            <a:pPr algn="just"/>
            <a:r>
              <a:rPr lang="en-US" sz="14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Why the SCH System Works:  “High Tolerance to Assembly Defects“ </a:t>
            </a:r>
          </a:p>
          <a:p>
            <a:pPr algn="just"/>
            <a:r>
              <a:rPr lang="en-US" sz="1400" dirty="0">
                <a:latin typeface="Arial" panose="020B0604020202020204" pitchFamily="34" charset="0"/>
                <a:cs typeface="Arial" panose="020B0604020202020204" pitchFamily="34" charset="0"/>
              </a:rPr>
              <a:t>The ability to accommodate human error and onsite variables is crucial to the assembly process. The SCH designs are integrated into various aspects of the SCH system allowing installers the capability to backtrack, identify assembly issues, and rectify errors that may have arisen during the buildout process. This functionality facilitates the correction of layout discrepancies, panel installations, and utility functions that may have been improperly executed. Our panel design offers an efficient and effective approach to addressing these challenges as they emerge.</a:t>
            </a:r>
          </a:p>
        </p:txBody>
      </p:sp>
      <p:sp>
        <p:nvSpPr>
          <p:cNvPr id="69" name="ClickAdvance">
            <a:extLst>
              <a:ext uri="{FF2B5EF4-FFF2-40B4-BE49-F238E27FC236}">
                <a16:creationId xmlns:a16="http://schemas.microsoft.com/office/drawing/2014/main" id="{3BAD0DAB-43CC-B526-3949-769527417CA3}"/>
              </a:ext>
            </a:extLst>
          </p:cNvPr>
          <p:cNvSpPr txBox="1"/>
          <p:nvPr/>
        </p:nvSpPr>
        <p:spPr>
          <a:xfrm>
            <a:off x="3985276" y="4595192"/>
            <a:ext cx="1660220" cy="307777"/>
          </a:xfrm>
          <a:prstGeom prst="rect">
            <a:avLst/>
          </a:prstGeom>
          <a:solidFill>
            <a:srgbClr val="0000CC"/>
          </a:solidFill>
          <a:ln w="19050">
            <a:solidFill>
              <a:srgbClr val="0000CC"/>
            </a:solidFill>
          </a:ln>
        </p:spPr>
        <p:txBody>
          <a:bodyPr wrap="square">
            <a:spAutoFit/>
          </a:bodyPr>
          <a:lstStyle/>
          <a:p>
            <a:pPr algn="just"/>
            <a:r>
              <a:rPr lang="en-US" sz="1400" b="1" dirty="0">
                <a:solidFill>
                  <a:schemeClr val="bg1"/>
                </a:solidFill>
                <a:latin typeface="Arial" panose="020B0604020202020204" pitchFamily="34" charset="0"/>
                <a:cs typeface="Arial" panose="020B0604020202020204" pitchFamily="34" charset="0"/>
              </a:rPr>
              <a:t>Click to Advance</a:t>
            </a:r>
            <a:endParaRPr lang="en-US" sz="1400" dirty="0">
              <a:solidFill>
                <a:schemeClr val="bg1"/>
              </a:solidFill>
              <a:latin typeface="Arial" panose="020B0604020202020204" pitchFamily="34" charset="0"/>
              <a:cs typeface="Arial" panose="020B0604020202020204" pitchFamily="34" charset="0"/>
            </a:endParaRPr>
          </a:p>
        </p:txBody>
      </p:sp>
      <p:sp>
        <p:nvSpPr>
          <p:cNvPr id="56" name="Welcome">
            <a:extLst>
              <a:ext uri="{FF2B5EF4-FFF2-40B4-BE49-F238E27FC236}">
                <a16:creationId xmlns:a16="http://schemas.microsoft.com/office/drawing/2014/main" id="{159441F7-BC29-76CD-DE51-88D22F0EBEBD}"/>
              </a:ext>
            </a:extLst>
          </p:cNvPr>
          <p:cNvSpPr txBox="1"/>
          <p:nvPr/>
        </p:nvSpPr>
        <p:spPr>
          <a:xfrm>
            <a:off x="5389371" y="2625094"/>
            <a:ext cx="3201517" cy="923330"/>
          </a:xfrm>
          <a:prstGeom prst="rect">
            <a:avLst/>
          </a:prstGeom>
          <a:noFill/>
        </p:spPr>
        <p:txBody>
          <a:bodyPr wrap="none" rtlCol="0">
            <a:spAutoFit/>
          </a:bodyPr>
          <a:lstStyle/>
          <a:p>
            <a:r>
              <a:rPr lang="en-US" sz="5400" b="1" dirty="0">
                <a:latin typeface="Kunstler Script" panose="030304020206070D0D06" pitchFamily="66" charset="0"/>
              </a:rPr>
              <a:t>Welcome Home</a:t>
            </a:r>
          </a:p>
        </p:txBody>
      </p:sp>
    </p:spTree>
    <p:extLst>
      <p:ext uri="{BB962C8B-B14F-4D97-AF65-F5344CB8AC3E}">
        <p14:creationId xmlns:p14="http://schemas.microsoft.com/office/powerpoint/2010/main" val="29733876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250"/>
                                        <p:tgtEl>
                                          <p:spTgt spid="13"/>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anim calcmode="lin" valueType="num">
                                      <p:cBhvr>
                                        <p:cTn id="16" dur="1500" fill="hold"/>
                                        <p:tgtEl>
                                          <p:spTgt spid="4"/>
                                        </p:tgtEl>
                                        <p:attrNameLst>
                                          <p:attrName>ppt_x</p:attrName>
                                        </p:attrNameLst>
                                      </p:cBhvr>
                                      <p:tavLst>
                                        <p:tav tm="0">
                                          <p:val>
                                            <p:strVal val="#ppt_x"/>
                                          </p:val>
                                        </p:tav>
                                        <p:tav tm="100000">
                                          <p:val>
                                            <p:strVal val="#ppt_x"/>
                                          </p:val>
                                        </p:tav>
                                      </p:tavLst>
                                    </p:anim>
                                    <p:anim calcmode="lin" valueType="num">
                                      <p:cBhvr>
                                        <p:cTn id="17" dur="15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47"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47"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47"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47"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7000"/>
                            </p:stCondLst>
                            <p:childTnLst>
                              <p:par>
                                <p:cTn id="49" presetID="47"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7"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strVal val="#ppt_x"/>
                                          </p:val>
                                        </p:tav>
                                        <p:tav tm="100000">
                                          <p:val>
                                            <p:strVal val="#ppt_x"/>
                                          </p:val>
                                        </p:tav>
                                      </p:tavLst>
                                    </p:anim>
                                    <p:anim calcmode="lin" valueType="num">
                                      <p:cBhvr>
                                        <p:cTn id="59" dur="500" fill="hold"/>
                                        <p:tgtEl>
                                          <p:spTgt spid="11"/>
                                        </p:tgtEl>
                                        <p:attrNameLst>
                                          <p:attrName>ppt_y</p:attrName>
                                        </p:attrNameLst>
                                      </p:cBhvr>
                                      <p:tavLst>
                                        <p:tav tm="0">
                                          <p:val>
                                            <p:strVal val="#ppt_y-.1"/>
                                          </p:val>
                                        </p:tav>
                                        <p:tav tm="100000">
                                          <p:val>
                                            <p:strVal val="#ppt_y"/>
                                          </p:val>
                                        </p:tav>
                                      </p:tavLst>
                                    </p:anim>
                                  </p:childTnLst>
                                </p:cTn>
                              </p:par>
                            </p:childTnLst>
                          </p:cTn>
                        </p:par>
                        <p:par>
                          <p:cTn id="60" fill="hold">
                            <p:stCondLst>
                              <p:cond delay="8000"/>
                            </p:stCondLst>
                            <p:childTnLst>
                              <p:par>
                                <p:cTn id="61" presetID="47"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anim calcmode="lin" valueType="num">
                                      <p:cBhvr>
                                        <p:cTn id="64" dur="500" fill="hold"/>
                                        <p:tgtEl>
                                          <p:spTgt spid="12"/>
                                        </p:tgtEl>
                                        <p:attrNameLst>
                                          <p:attrName>ppt_x</p:attrName>
                                        </p:attrNameLst>
                                      </p:cBhvr>
                                      <p:tavLst>
                                        <p:tav tm="0">
                                          <p:val>
                                            <p:strVal val="#ppt_x"/>
                                          </p:val>
                                        </p:tav>
                                        <p:tav tm="100000">
                                          <p:val>
                                            <p:strVal val="#ppt_x"/>
                                          </p:val>
                                        </p:tav>
                                      </p:tavLst>
                                    </p:anim>
                                    <p:anim calcmode="lin" valueType="num">
                                      <p:cBhvr>
                                        <p:cTn id="65" dur="500" fill="hold"/>
                                        <p:tgtEl>
                                          <p:spTgt spid="12"/>
                                        </p:tgtEl>
                                        <p:attrNameLst>
                                          <p:attrName>ppt_y</p:attrName>
                                        </p:attrNameLst>
                                      </p:cBhvr>
                                      <p:tavLst>
                                        <p:tav tm="0">
                                          <p:val>
                                            <p:strVal val="#ppt_y-.1"/>
                                          </p:val>
                                        </p:tav>
                                        <p:tav tm="100000">
                                          <p:val>
                                            <p:strVal val="#ppt_y"/>
                                          </p:val>
                                        </p:tav>
                                      </p:tavLst>
                                    </p:anim>
                                  </p:childTnLst>
                                </p:cTn>
                              </p:par>
                            </p:childTnLst>
                          </p:cTn>
                        </p:par>
                        <p:par>
                          <p:cTn id="66" fill="hold">
                            <p:stCondLst>
                              <p:cond delay="8500"/>
                            </p:stCondLst>
                            <p:childTnLst>
                              <p:par>
                                <p:cTn id="67" presetID="2" presetClass="entr" presetSubtype="8"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1500" fill="hold"/>
                                        <p:tgtEl>
                                          <p:spTgt spid="15"/>
                                        </p:tgtEl>
                                        <p:attrNameLst>
                                          <p:attrName>ppt_x</p:attrName>
                                        </p:attrNameLst>
                                      </p:cBhvr>
                                      <p:tavLst>
                                        <p:tav tm="0">
                                          <p:val>
                                            <p:strVal val="0-#ppt_w/2"/>
                                          </p:val>
                                        </p:tav>
                                        <p:tav tm="100000">
                                          <p:val>
                                            <p:strVal val="#ppt_x"/>
                                          </p:val>
                                        </p:tav>
                                      </p:tavLst>
                                    </p:anim>
                                    <p:anim calcmode="lin" valueType="num">
                                      <p:cBhvr additive="base">
                                        <p:cTn id="70" dur="1500" fill="hold"/>
                                        <p:tgtEl>
                                          <p:spTgt spid="15"/>
                                        </p:tgtEl>
                                        <p:attrNameLst>
                                          <p:attrName>ppt_y</p:attrName>
                                        </p:attrNameLst>
                                      </p:cBhvr>
                                      <p:tavLst>
                                        <p:tav tm="0">
                                          <p:val>
                                            <p:strVal val="#ppt_y"/>
                                          </p:val>
                                        </p:tav>
                                        <p:tav tm="100000">
                                          <p:val>
                                            <p:strVal val="#ppt_y"/>
                                          </p:val>
                                        </p:tav>
                                      </p:tavLst>
                                    </p:anim>
                                  </p:childTnLst>
                                </p:cTn>
                              </p:par>
                            </p:childTnLst>
                          </p:cTn>
                        </p:par>
                        <p:par>
                          <p:cTn id="71" fill="hold">
                            <p:stCondLst>
                              <p:cond delay="10000"/>
                            </p:stCondLst>
                            <p:childTnLst>
                              <p:par>
                                <p:cTn id="72" presetID="2" presetClass="entr" presetSubtype="8"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750" fill="hold"/>
                                        <p:tgtEl>
                                          <p:spTgt spid="16"/>
                                        </p:tgtEl>
                                        <p:attrNameLst>
                                          <p:attrName>ppt_x</p:attrName>
                                        </p:attrNameLst>
                                      </p:cBhvr>
                                      <p:tavLst>
                                        <p:tav tm="0">
                                          <p:val>
                                            <p:strVal val="0-#ppt_w/2"/>
                                          </p:val>
                                        </p:tav>
                                        <p:tav tm="100000">
                                          <p:val>
                                            <p:strVal val="#ppt_x"/>
                                          </p:val>
                                        </p:tav>
                                      </p:tavLst>
                                    </p:anim>
                                    <p:anim calcmode="lin" valueType="num">
                                      <p:cBhvr additive="base">
                                        <p:cTn id="75" dur="750" fill="hold"/>
                                        <p:tgtEl>
                                          <p:spTgt spid="16"/>
                                        </p:tgtEl>
                                        <p:attrNameLst>
                                          <p:attrName>ppt_y</p:attrName>
                                        </p:attrNameLst>
                                      </p:cBhvr>
                                      <p:tavLst>
                                        <p:tav tm="0">
                                          <p:val>
                                            <p:strVal val="#ppt_y"/>
                                          </p:val>
                                        </p:tav>
                                        <p:tav tm="100000">
                                          <p:val>
                                            <p:strVal val="#ppt_y"/>
                                          </p:val>
                                        </p:tav>
                                      </p:tavLst>
                                    </p:anim>
                                  </p:childTnLst>
                                </p:cTn>
                              </p:par>
                            </p:childTnLst>
                          </p:cTn>
                        </p:par>
                        <p:par>
                          <p:cTn id="76" fill="hold">
                            <p:stCondLst>
                              <p:cond delay="10750"/>
                            </p:stCondLst>
                            <p:childTnLst>
                              <p:par>
                                <p:cTn id="77" presetID="2" presetClass="entr" presetSubtype="8"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750" fill="hold"/>
                                        <p:tgtEl>
                                          <p:spTgt spid="17"/>
                                        </p:tgtEl>
                                        <p:attrNameLst>
                                          <p:attrName>ppt_x</p:attrName>
                                        </p:attrNameLst>
                                      </p:cBhvr>
                                      <p:tavLst>
                                        <p:tav tm="0">
                                          <p:val>
                                            <p:strVal val="0-#ppt_w/2"/>
                                          </p:val>
                                        </p:tav>
                                        <p:tav tm="100000">
                                          <p:val>
                                            <p:strVal val="#ppt_x"/>
                                          </p:val>
                                        </p:tav>
                                      </p:tavLst>
                                    </p:anim>
                                    <p:anim calcmode="lin" valueType="num">
                                      <p:cBhvr additive="base">
                                        <p:cTn id="80" dur="750" fill="hold"/>
                                        <p:tgtEl>
                                          <p:spTgt spid="17"/>
                                        </p:tgtEl>
                                        <p:attrNameLst>
                                          <p:attrName>ppt_y</p:attrName>
                                        </p:attrNameLst>
                                      </p:cBhvr>
                                      <p:tavLst>
                                        <p:tav tm="0">
                                          <p:val>
                                            <p:strVal val="#ppt_y"/>
                                          </p:val>
                                        </p:tav>
                                        <p:tav tm="100000">
                                          <p:val>
                                            <p:strVal val="#ppt_y"/>
                                          </p:val>
                                        </p:tav>
                                      </p:tavLst>
                                    </p:anim>
                                  </p:childTnLst>
                                </p:cTn>
                              </p:par>
                            </p:childTnLst>
                          </p:cTn>
                        </p:par>
                        <p:par>
                          <p:cTn id="81" fill="hold">
                            <p:stCondLst>
                              <p:cond delay="11500"/>
                            </p:stCondLst>
                            <p:childTnLst>
                              <p:par>
                                <p:cTn id="82" presetID="2" presetClass="entr" presetSubtype="8"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750" fill="hold"/>
                                        <p:tgtEl>
                                          <p:spTgt spid="18"/>
                                        </p:tgtEl>
                                        <p:attrNameLst>
                                          <p:attrName>ppt_x</p:attrName>
                                        </p:attrNameLst>
                                      </p:cBhvr>
                                      <p:tavLst>
                                        <p:tav tm="0">
                                          <p:val>
                                            <p:strVal val="0-#ppt_w/2"/>
                                          </p:val>
                                        </p:tav>
                                        <p:tav tm="100000">
                                          <p:val>
                                            <p:strVal val="#ppt_x"/>
                                          </p:val>
                                        </p:tav>
                                      </p:tavLst>
                                    </p:anim>
                                    <p:anim calcmode="lin" valueType="num">
                                      <p:cBhvr additive="base">
                                        <p:cTn id="85" dur="750" fill="hold"/>
                                        <p:tgtEl>
                                          <p:spTgt spid="18"/>
                                        </p:tgtEl>
                                        <p:attrNameLst>
                                          <p:attrName>ppt_y</p:attrName>
                                        </p:attrNameLst>
                                      </p:cBhvr>
                                      <p:tavLst>
                                        <p:tav tm="0">
                                          <p:val>
                                            <p:strVal val="#ppt_y"/>
                                          </p:val>
                                        </p:tav>
                                        <p:tav tm="100000">
                                          <p:val>
                                            <p:strVal val="#ppt_y"/>
                                          </p:val>
                                        </p:tav>
                                      </p:tavLst>
                                    </p:anim>
                                  </p:childTnLst>
                                </p:cTn>
                              </p:par>
                            </p:childTnLst>
                          </p:cTn>
                        </p:par>
                        <p:par>
                          <p:cTn id="86" fill="hold">
                            <p:stCondLst>
                              <p:cond delay="12250"/>
                            </p:stCondLst>
                            <p:childTnLst>
                              <p:par>
                                <p:cTn id="87" presetID="2" presetClass="entr" presetSubtype="8"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750" fill="hold"/>
                                        <p:tgtEl>
                                          <p:spTgt spid="19"/>
                                        </p:tgtEl>
                                        <p:attrNameLst>
                                          <p:attrName>ppt_x</p:attrName>
                                        </p:attrNameLst>
                                      </p:cBhvr>
                                      <p:tavLst>
                                        <p:tav tm="0">
                                          <p:val>
                                            <p:strVal val="0-#ppt_w/2"/>
                                          </p:val>
                                        </p:tav>
                                        <p:tav tm="100000">
                                          <p:val>
                                            <p:strVal val="#ppt_x"/>
                                          </p:val>
                                        </p:tav>
                                      </p:tavLst>
                                    </p:anim>
                                    <p:anim calcmode="lin" valueType="num">
                                      <p:cBhvr additive="base">
                                        <p:cTn id="90" dur="750" fill="hold"/>
                                        <p:tgtEl>
                                          <p:spTgt spid="19"/>
                                        </p:tgtEl>
                                        <p:attrNameLst>
                                          <p:attrName>ppt_y</p:attrName>
                                        </p:attrNameLst>
                                      </p:cBhvr>
                                      <p:tavLst>
                                        <p:tav tm="0">
                                          <p:val>
                                            <p:strVal val="#ppt_y"/>
                                          </p:val>
                                        </p:tav>
                                        <p:tav tm="100000">
                                          <p:val>
                                            <p:strVal val="#ppt_y"/>
                                          </p:val>
                                        </p:tav>
                                      </p:tavLst>
                                    </p:anim>
                                  </p:childTnLst>
                                </p:cTn>
                              </p:par>
                            </p:childTnLst>
                          </p:cTn>
                        </p:par>
                        <p:par>
                          <p:cTn id="91" fill="hold">
                            <p:stCondLst>
                              <p:cond delay="13000"/>
                            </p:stCondLst>
                            <p:childTnLst>
                              <p:par>
                                <p:cTn id="92" presetID="2" presetClass="entr" presetSubtype="8"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750" fill="hold"/>
                                        <p:tgtEl>
                                          <p:spTgt spid="20"/>
                                        </p:tgtEl>
                                        <p:attrNameLst>
                                          <p:attrName>ppt_x</p:attrName>
                                        </p:attrNameLst>
                                      </p:cBhvr>
                                      <p:tavLst>
                                        <p:tav tm="0">
                                          <p:val>
                                            <p:strVal val="0-#ppt_w/2"/>
                                          </p:val>
                                        </p:tav>
                                        <p:tav tm="100000">
                                          <p:val>
                                            <p:strVal val="#ppt_x"/>
                                          </p:val>
                                        </p:tav>
                                      </p:tavLst>
                                    </p:anim>
                                    <p:anim calcmode="lin" valueType="num">
                                      <p:cBhvr additive="base">
                                        <p:cTn id="95" dur="750" fill="hold"/>
                                        <p:tgtEl>
                                          <p:spTgt spid="20"/>
                                        </p:tgtEl>
                                        <p:attrNameLst>
                                          <p:attrName>ppt_y</p:attrName>
                                        </p:attrNameLst>
                                      </p:cBhvr>
                                      <p:tavLst>
                                        <p:tav tm="0">
                                          <p:val>
                                            <p:strVal val="#ppt_y"/>
                                          </p:val>
                                        </p:tav>
                                        <p:tav tm="100000">
                                          <p:val>
                                            <p:strVal val="#ppt_y"/>
                                          </p:val>
                                        </p:tav>
                                      </p:tavLst>
                                    </p:anim>
                                  </p:childTnLst>
                                </p:cTn>
                              </p:par>
                            </p:childTnLst>
                          </p:cTn>
                        </p:par>
                        <p:par>
                          <p:cTn id="96" fill="hold">
                            <p:stCondLst>
                              <p:cond delay="13750"/>
                            </p:stCondLst>
                            <p:childTnLst>
                              <p:par>
                                <p:cTn id="97" presetID="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additive="base">
                                        <p:cTn id="99" dur="750" fill="hold"/>
                                        <p:tgtEl>
                                          <p:spTgt spid="21"/>
                                        </p:tgtEl>
                                        <p:attrNameLst>
                                          <p:attrName>ppt_x</p:attrName>
                                        </p:attrNameLst>
                                      </p:cBhvr>
                                      <p:tavLst>
                                        <p:tav tm="0">
                                          <p:val>
                                            <p:strVal val="0-#ppt_w/2"/>
                                          </p:val>
                                        </p:tav>
                                        <p:tav tm="100000">
                                          <p:val>
                                            <p:strVal val="#ppt_x"/>
                                          </p:val>
                                        </p:tav>
                                      </p:tavLst>
                                    </p:anim>
                                    <p:anim calcmode="lin" valueType="num">
                                      <p:cBhvr additive="base">
                                        <p:cTn id="100" dur="750" fill="hold"/>
                                        <p:tgtEl>
                                          <p:spTgt spid="21"/>
                                        </p:tgtEl>
                                        <p:attrNameLst>
                                          <p:attrName>ppt_y</p:attrName>
                                        </p:attrNameLst>
                                      </p:cBhvr>
                                      <p:tavLst>
                                        <p:tav tm="0">
                                          <p:val>
                                            <p:strVal val="#ppt_y"/>
                                          </p:val>
                                        </p:tav>
                                        <p:tav tm="100000">
                                          <p:val>
                                            <p:strVal val="#ppt_y"/>
                                          </p:val>
                                        </p:tav>
                                      </p:tavLst>
                                    </p:anim>
                                  </p:childTnLst>
                                </p:cTn>
                              </p:par>
                            </p:childTnLst>
                          </p:cTn>
                        </p:par>
                        <p:par>
                          <p:cTn id="101" fill="hold">
                            <p:stCondLst>
                              <p:cond delay="14500"/>
                            </p:stCondLst>
                            <p:childTnLst>
                              <p:par>
                                <p:cTn id="102" presetID="47" presetClass="entr" presetSubtype="0" fill="hold" nodeType="afterEffect">
                                  <p:stCondLst>
                                    <p:cond delay="150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anim calcmode="lin" valueType="num">
                                      <p:cBhvr>
                                        <p:cTn id="105" dur="500" fill="hold"/>
                                        <p:tgtEl>
                                          <p:spTgt spid="22"/>
                                        </p:tgtEl>
                                        <p:attrNameLst>
                                          <p:attrName>ppt_x</p:attrName>
                                        </p:attrNameLst>
                                      </p:cBhvr>
                                      <p:tavLst>
                                        <p:tav tm="0">
                                          <p:val>
                                            <p:strVal val="#ppt_x"/>
                                          </p:val>
                                        </p:tav>
                                        <p:tav tm="100000">
                                          <p:val>
                                            <p:strVal val="#ppt_x"/>
                                          </p:val>
                                        </p:tav>
                                      </p:tavLst>
                                    </p:anim>
                                    <p:anim calcmode="lin" valueType="num">
                                      <p:cBhvr>
                                        <p:cTn id="106" dur="500" fill="hold"/>
                                        <p:tgtEl>
                                          <p:spTgt spid="22"/>
                                        </p:tgtEl>
                                        <p:attrNameLst>
                                          <p:attrName>ppt_y</p:attrName>
                                        </p:attrNameLst>
                                      </p:cBhvr>
                                      <p:tavLst>
                                        <p:tav tm="0">
                                          <p:val>
                                            <p:strVal val="#ppt_y-.1"/>
                                          </p:val>
                                        </p:tav>
                                        <p:tav tm="100000">
                                          <p:val>
                                            <p:strVal val="#ppt_y"/>
                                          </p:val>
                                        </p:tav>
                                      </p:tavLst>
                                    </p:anim>
                                  </p:childTnLst>
                                </p:cTn>
                              </p:par>
                            </p:childTnLst>
                          </p:cTn>
                        </p:par>
                        <p:par>
                          <p:cTn id="107" fill="hold">
                            <p:stCondLst>
                              <p:cond delay="16500"/>
                            </p:stCondLst>
                            <p:childTnLst>
                              <p:par>
                                <p:cTn id="108" presetID="47" presetClass="entr" presetSubtype="0"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anim calcmode="lin" valueType="num">
                                      <p:cBhvr>
                                        <p:cTn id="111" dur="500" fill="hold"/>
                                        <p:tgtEl>
                                          <p:spTgt spid="23"/>
                                        </p:tgtEl>
                                        <p:attrNameLst>
                                          <p:attrName>ppt_x</p:attrName>
                                        </p:attrNameLst>
                                      </p:cBhvr>
                                      <p:tavLst>
                                        <p:tav tm="0">
                                          <p:val>
                                            <p:strVal val="#ppt_x"/>
                                          </p:val>
                                        </p:tav>
                                        <p:tav tm="100000">
                                          <p:val>
                                            <p:strVal val="#ppt_x"/>
                                          </p:val>
                                        </p:tav>
                                      </p:tavLst>
                                    </p:anim>
                                    <p:anim calcmode="lin" valueType="num">
                                      <p:cBhvr>
                                        <p:cTn id="112" dur="500" fill="hold"/>
                                        <p:tgtEl>
                                          <p:spTgt spid="23"/>
                                        </p:tgtEl>
                                        <p:attrNameLst>
                                          <p:attrName>ppt_y</p:attrName>
                                        </p:attrNameLst>
                                      </p:cBhvr>
                                      <p:tavLst>
                                        <p:tav tm="0">
                                          <p:val>
                                            <p:strVal val="#ppt_y-.1"/>
                                          </p:val>
                                        </p:tav>
                                        <p:tav tm="100000">
                                          <p:val>
                                            <p:strVal val="#ppt_y"/>
                                          </p:val>
                                        </p:tav>
                                      </p:tavLst>
                                    </p:anim>
                                  </p:childTnLst>
                                </p:cTn>
                              </p:par>
                            </p:childTnLst>
                          </p:cTn>
                        </p:par>
                        <p:par>
                          <p:cTn id="113" fill="hold">
                            <p:stCondLst>
                              <p:cond delay="17000"/>
                            </p:stCondLst>
                            <p:childTnLst>
                              <p:par>
                                <p:cTn id="114" presetID="47" presetClass="entr" presetSubtype="0" fill="hold"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250"/>
                                        <p:tgtEl>
                                          <p:spTgt spid="24"/>
                                        </p:tgtEl>
                                      </p:cBhvr>
                                    </p:animEffect>
                                    <p:anim calcmode="lin" valueType="num">
                                      <p:cBhvr>
                                        <p:cTn id="117" dur="250" fill="hold"/>
                                        <p:tgtEl>
                                          <p:spTgt spid="24"/>
                                        </p:tgtEl>
                                        <p:attrNameLst>
                                          <p:attrName>ppt_x</p:attrName>
                                        </p:attrNameLst>
                                      </p:cBhvr>
                                      <p:tavLst>
                                        <p:tav tm="0">
                                          <p:val>
                                            <p:strVal val="#ppt_x"/>
                                          </p:val>
                                        </p:tav>
                                        <p:tav tm="100000">
                                          <p:val>
                                            <p:strVal val="#ppt_x"/>
                                          </p:val>
                                        </p:tav>
                                      </p:tavLst>
                                    </p:anim>
                                    <p:anim calcmode="lin" valueType="num">
                                      <p:cBhvr>
                                        <p:cTn id="118" dur="250" fill="hold"/>
                                        <p:tgtEl>
                                          <p:spTgt spid="24"/>
                                        </p:tgtEl>
                                        <p:attrNameLst>
                                          <p:attrName>ppt_y</p:attrName>
                                        </p:attrNameLst>
                                      </p:cBhvr>
                                      <p:tavLst>
                                        <p:tav tm="0">
                                          <p:val>
                                            <p:strVal val="#ppt_y-.1"/>
                                          </p:val>
                                        </p:tav>
                                        <p:tav tm="100000">
                                          <p:val>
                                            <p:strVal val="#ppt_y"/>
                                          </p:val>
                                        </p:tav>
                                      </p:tavLst>
                                    </p:anim>
                                  </p:childTnLst>
                                </p:cTn>
                              </p:par>
                            </p:childTnLst>
                          </p:cTn>
                        </p:par>
                        <p:par>
                          <p:cTn id="119" fill="hold">
                            <p:stCondLst>
                              <p:cond delay="17250"/>
                            </p:stCondLst>
                            <p:childTnLst>
                              <p:par>
                                <p:cTn id="120" presetID="47" presetClass="entr" presetSubtype="0" fill="hold" nodeType="after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250"/>
                                        <p:tgtEl>
                                          <p:spTgt spid="25"/>
                                        </p:tgtEl>
                                      </p:cBhvr>
                                    </p:animEffect>
                                    <p:anim calcmode="lin" valueType="num">
                                      <p:cBhvr>
                                        <p:cTn id="123" dur="250" fill="hold"/>
                                        <p:tgtEl>
                                          <p:spTgt spid="25"/>
                                        </p:tgtEl>
                                        <p:attrNameLst>
                                          <p:attrName>ppt_x</p:attrName>
                                        </p:attrNameLst>
                                      </p:cBhvr>
                                      <p:tavLst>
                                        <p:tav tm="0">
                                          <p:val>
                                            <p:strVal val="#ppt_x"/>
                                          </p:val>
                                        </p:tav>
                                        <p:tav tm="100000">
                                          <p:val>
                                            <p:strVal val="#ppt_x"/>
                                          </p:val>
                                        </p:tav>
                                      </p:tavLst>
                                    </p:anim>
                                    <p:anim calcmode="lin" valueType="num">
                                      <p:cBhvr>
                                        <p:cTn id="124" dur="250" fill="hold"/>
                                        <p:tgtEl>
                                          <p:spTgt spid="25"/>
                                        </p:tgtEl>
                                        <p:attrNameLst>
                                          <p:attrName>ppt_y</p:attrName>
                                        </p:attrNameLst>
                                      </p:cBhvr>
                                      <p:tavLst>
                                        <p:tav tm="0">
                                          <p:val>
                                            <p:strVal val="#ppt_y-.1"/>
                                          </p:val>
                                        </p:tav>
                                        <p:tav tm="100000">
                                          <p:val>
                                            <p:strVal val="#ppt_y"/>
                                          </p:val>
                                        </p:tav>
                                      </p:tavLst>
                                    </p:anim>
                                  </p:childTnLst>
                                </p:cTn>
                              </p:par>
                            </p:childTnLst>
                          </p:cTn>
                        </p:par>
                        <p:par>
                          <p:cTn id="125" fill="hold">
                            <p:stCondLst>
                              <p:cond delay="17500"/>
                            </p:stCondLst>
                            <p:childTnLst>
                              <p:par>
                                <p:cTn id="126" presetID="47" presetClass="entr" presetSubtype="0" fill="hold" nodeType="after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250"/>
                                        <p:tgtEl>
                                          <p:spTgt spid="26"/>
                                        </p:tgtEl>
                                      </p:cBhvr>
                                    </p:animEffect>
                                    <p:anim calcmode="lin" valueType="num">
                                      <p:cBhvr>
                                        <p:cTn id="129" dur="250" fill="hold"/>
                                        <p:tgtEl>
                                          <p:spTgt spid="26"/>
                                        </p:tgtEl>
                                        <p:attrNameLst>
                                          <p:attrName>ppt_x</p:attrName>
                                        </p:attrNameLst>
                                      </p:cBhvr>
                                      <p:tavLst>
                                        <p:tav tm="0">
                                          <p:val>
                                            <p:strVal val="#ppt_x"/>
                                          </p:val>
                                        </p:tav>
                                        <p:tav tm="100000">
                                          <p:val>
                                            <p:strVal val="#ppt_x"/>
                                          </p:val>
                                        </p:tav>
                                      </p:tavLst>
                                    </p:anim>
                                    <p:anim calcmode="lin" valueType="num">
                                      <p:cBhvr>
                                        <p:cTn id="130" dur="250" fill="hold"/>
                                        <p:tgtEl>
                                          <p:spTgt spid="26"/>
                                        </p:tgtEl>
                                        <p:attrNameLst>
                                          <p:attrName>ppt_y</p:attrName>
                                        </p:attrNameLst>
                                      </p:cBhvr>
                                      <p:tavLst>
                                        <p:tav tm="0">
                                          <p:val>
                                            <p:strVal val="#ppt_y-.1"/>
                                          </p:val>
                                        </p:tav>
                                        <p:tav tm="100000">
                                          <p:val>
                                            <p:strVal val="#ppt_y"/>
                                          </p:val>
                                        </p:tav>
                                      </p:tavLst>
                                    </p:anim>
                                  </p:childTnLst>
                                </p:cTn>
                              </p:par>
                            </p:childTnLst>
                          </p:cTn>
                        </p:par>
                        <p:par>
                          <p:cTn id="131" fill="hold">
                            <p:stCondLst>
                              <p:cond delay="17750"/>
                            </p:stCondLst>
                            <p:childTnLst>
                              <p:par>
                                <p:cTn id="132" presetID="47" presetClass="entr" presetSubtype="0" fill="hold" nodeType="after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fade">
                                      <p:cBhvr>
                                        <p:cTn id="134" dur="250"/>
                                        <p:tgtEl>
                                          <p:spTgt spid="27"/>
                                        </p:tgtEl>
                                      </p:cBhvr>
                                    </p:animEffect>
                                    <p:anim calcmode="lin" valueType="num">
                                      <p:cBhvr>
                                        <p:cTn id="135" dur="250" fill="hold"/>
                                        <p:tgtEl>
                                          <p:spTgt spid="27"/>
                                        </p:tgtEl>
                                        <p:attrNameLst>
                                          <p:attrName>ppt_x</p:attrName>
                                        </p:attrNameLst>
                                      </p:cBhvr>
                                      <p:tavLst>
                                        <p:tav tm="0">
                                          <p:val>
                                            <p:strVal val="#ppt_x"/>
                                          </p:val>
                                        </p:tav>
                                        <p:tav tm="100000">
                                          <p:val>
                                            <p:strVal val="#ppt_x"/>
                                          </p:val>
                                        </p:tav>
                                      </p:tavLst>
                                    </p:anim>
                                    <p:anim calcmode="lin" valueType="num">
                                      <p:cBhvr>
                                        <p:cTn id="136" dur="250" fill="hold"/>
                                        <p:tgtEl>
                                          <p:spTgt spid="27"/>
                                        </p:tgtEl>
                                        <p:attrNameLst>
                                          <p:attrName>ppt_y</p:attrName>
                                        </p:attrNameLst>
                                      </p:cBhvr>
                                      <p:tavLst>
                                        <p:tav tm="0">
                                          <p:val>
                                            <p:strVal val="#ppt_y-.1"/>
                                          </p:val>
                                        </p:tav>
                                        <p:tav tm="100000">
                                          <p:val>
                                            <p:strVal val="#ppt_y"/>
                                          </p:val>
                                        </p:tav>
                                      </p:tavLst>
                                    </p:anim>
                                  </p:childTnLst>
                                </p:cTn>
                              </p:par>
                            </p:childTnLst>
                          </p:cTn>
                        </p:par>
                        <p:par>
                          <p:cTn id="137" fill="hold">
                            <p:stCondLst>
                              <p:cond delay="18000"/>
                            </p:stCondLst>
                            <p:childTnLst>
                              <p:par>
                                <p:cTn id="138" presetID="47" presetClass="entr" presetSubtype="0" fill="hold" nodeType="after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fade">
                                      <p:cBhvr>
                                        <p:cTn id="140" dur="250"/>
                                        <p:tgtEl>
                                          <p:spTgt spid="28"/>
                                        </p:tgtEl>
                                      </p:cBhvr>
                                    </p:animEffect>
                                    <p:anim calcmode="lin" valueType="num">
                                      <p:cBhvr>
                                        <p:cTn id="141" dur="250" fill="hold"/>
                                        <p:tgtEl>
                                          <p:spTgt spid="28"/>
                                        </p:tgtEl>
                                        <p:attrNameLst>
                                          <p:attrName>ppt_x</p:attrName>
                                        </p:attrNameLst>
                                      </p:cBhvr>
                                      <p:tavLst>
                                        <p:tav tm="0">
                                          <p:val>
                                            <p:strVal val="#ppt_x"/>
                                          </p:val>
                                        </p:tav>
                                        <p:tav tm="100000">
                                          <p:val>
                                            <p:strVal val="#ppt_x"/>
                                          </p:val>
                                        </p:tav>
                                      </p:tavLst>
                                    </p:anim>
                                    <p:anim calcmode="lin" valueType="num">
                                      <p:cBhvr>
                                        <p:cTn id="142" dur="250" fill="hold"/>
                                        <p:tgtEl>
                                          <p:spTgt spid="28"/>
                                        </p:tgtEl>
                                        <p:attrNameLst>
                                          <p:attrName>ppt_y</p:attrName>
                                        </p:attrNameLst>
                                      </p:cBhvr>
                                      <p:tavLst>
                                        <p:tav tm="0">
                                          <p:val>
                                            <p:strVal val="#ppt_y-.1"/>
                                          </p:val>
                                        </p:tav>
                                        <p:tav tm="100000">
                                          <p:val>
                                            <p:strVal val="#ppt_y"/>
                                          </p:val>
                                        </p:tav>
                                      </p:tavLst>
                                    </p:anim>
                                  </p:childTnLst>
                                </p:cTn>
                              </p:par>
                            </p:childTnLst>
                          </p:cTn>
                        </p:par>
                        <p:par>
                          <p:cTn id="143" fill="hold">
                            <p:stCondLst>
                              <p:cond delay="18250"/>
                            </p:stCondLst>
                            <p:childTnLst>
                              <p:par>
                                <p:cTn id="144" presetID="47" presetClass="entr" presetSubtype="0" fill="hold" nodeType="after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fade">
                                      <p:cBhvr>
                                        <p:cTn id="146" dur="250"/>
                                        <p:tgtEl>
                                          <p:spTgt spid="29"/>
                                        </p:tgtEl>
                                      </p:cBhvr>
                                    </p:animEffect>
                                    <p:anim calcmode="lin" valueType="num">
                                      <p:cBhvr>
                                        <p:cTn id="147" dur="250" fill="hold"/>
                                        <p:tgtEl>
                                          <p:spTgt spid="29"/>
                                        </p:tgtEl>
                                        <p:attrNameLst>
                                          <p:attrName>ppt_x</p:attrName>
                                        </p:attrNameLst>
                                      </p:cBhvr>
                                      <p:tavLst>
                                        <p:tav tm="0">
                                          <p:val>
                                            <p:strVal val="#ppt_x"/>
                                          </p:val>
                                        </p:tav>
                                        <p:tav tm="100000">
                                          <p:val>
                                            <p:strVal val="#ppt_x"/>
                                          </p:val>
                                        </p:tav>
                                      </p:tavLst>
                                    </p:anim>
                                    <p:anim calcmode="lin" valueType="num">
                                      <p:cBhvr>
                                        <p:cTn id="148" dur="250" fill="hold"/>
                                        <p:tgtEl>
                                          <p:spTgt spid="29"/>
                                        </p:tgtEl>
                                        <p:attrNameLst>
                                          <p:attrName>ppt_y</p:attrName>
                                        </p:attrNameLst>
                                      </p:cBhvr>
                                      <p:tavLst>
                                        <p:tav tm="0">
                                          <p:val>
                                            <p:strVal val="#ppt_y-.1"/>
                                          </p:val>
                                        </p:tav>
                                        <p:tav tm="100000">
                                          <p:val>
                                            <p:strVal val="#ppt_y"/>
                                          </p:val>
                                        </p:tav>
                                      </p:tavLst>
                                    </p:anim>
                                  </p:childTnLst>
                                </p:cTn>
                              </p:par>
                            </p:childTnLst>
                          </p:cTn>
                        </p:par>
                        <p:par>
                          <p:cTn id="149" fill="hold">
                            <p:stCondLst>
                              <p:cond delay="18500"/>
                            </p:stCondLst>
                            <p:childTnLst>
                              <p:par>
                                <p:cTn id="150" presetID="47" presetClass="entr" presetSubtype="0" fill="hold" nodeType="after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fade">
                                      <p:cBhvr>
                                        <p:cTn id="152" dur="250"/>
                                        <p:tgtEl>
                                          <p:spTgt spid="30"/>
                                        </p:tgtEl>
                                      </p:cBhvr>
                                    </p:animEffect>
                                    <p:anim calcmode="lin" valueType="num">
                                      <p:cBhvr>
                                        <p:cTn id="153" dur="250" fill="hold"/>
                                        <p:tgtEl>
                                          <p:spTgt spid="30"/>
                                        </p:tgtEl>
                                        <p:attrNameLst>
                                          <p:attrName>ppt_x</p:attrName>
                                        </p:attrNameLst>
                                      </p:cBhvr>
                                      <p:tavLst>
                                        <p:tav tm="0">
                                          <p:val>
                                            <p:strVal val="#ppt_x"/>
                                          </p:val>
                                        </p:tav>
                                        <p:tav tm="100000">
                                          <p:val>
                                            <p:strVal val="#ppt_x"/>
                                          </p:val>
                                        </p:tav>
                                      </p:tavLst>
                                    </p:anim>
                                    <p:anim calcmode="lin" valueType="num">
                                      <p:cBhvr>
                                        <p:cTn id="154" dur="250" fill="hold"/>
                                        <p:tgtEl>
                                          <p:spTgt spid="30"/>
                                        </p:tgtEl>
                                        <p:attrNameLst>
                                          <p:attrName>ppt_y</p:attrName>
                                        </p:attrNameLst>
                                      </p:cBhvr>
                                      <p:tavLst>
                                        <p:tav tm="0">
                                          <p:val>
                                            <p:strVal val="#ppt_y-.1"/>
                                          </p:val>
                                        </p:tav>
                                        <p:tav tm="100000">
                                          <p:val>
                                            <p:strVal val="#ppt_y"/>
                                          </p:val>
                                        </p:tav>
                                      </p:tavLst>
                                    </p:anim>
                                  </p:childTnLst>
                                </p:cTn>
                              </p:par>
                            </p:childTnLst>
                          </p:cTn>
                        </p:par>
                        <p:par>
                          <p:cTn id="155" fill="hold">
                            <p:stCondLst>
                              <p:cond delay="18750"/>
                            </p:stCondLst>
                            <p:childTnLst>
                              <p:par>
                                <p:cTn id="156" presetID="47" presetClass="entr" presetSubtype="0" fill="hold" nodeType="afterEffect">
                                  <p:stCondLst>
                                    <p:cond delay="0"/>
                                  </p:stCondLst>
                                  <p:childTnLst>
                                    <p:set>
                                      <p:cBhvr>
                                        <p:cTn id="157" dur="1" fill="hold">
                                          <p:stCondLst>
                                            <p:cond delay="0"/>
                                          </p:stCondLst>
                                        </p:cTn>
                                        <p:tgtEl>
                                          <p:spTgt spid="31"/>
                                        </p:tgtEl>
                                        <p:attrNameLst>
                                          <p:attrName>style.visibility</p:attrName>
                                        </p:attrNameLst>
                                      </p:cBhvr>
                                      <p:to>
                                        <p:strVal val="visible"/>
                                      </p:to>
                                    </p:set>
                                    <p:animEffect transition="in" filter="fade">
                                      <p:cBhvr>
                                        <p:cTn id="158" dur="250"/>
                                        <p:tgtEl>
                                          <p:spTgt spid="31"/>
                                        </p:tgtEl>
                                      </p:cBhvr>
                                    </p:animEffect>
                                    <p:anim calcmode="lin" valueType="num">
                                      <p:cBhvr>
                                        <p:cTn id="159" dur="250" fill="hold"/>
                                        <p:tgtEl>
                                          <p:spTgt spid="31"/>
                                        </p:tgtEl>
                                        <p:attrNameLst>
                                          <p:attrName>ppt_x</p:attrName>
                                        </p:attrNameLst>
                                      </p:cBhvr>
                                      <p:tavLst>
                                        <p:tav tm="0">
                                          <p:val>
                                            <p:strVal val="#ppt_x"/>
                                          </p:val>
                                        </p:tav>
                                        <p:tav tm="100000">
                                          <p:val>
                                            <p:strVal val="#ppt_x"/>
                                          </p:val>
                                        </p:tav>
                                      </p:tavLst>
                                    </p:anim>
                                    <p:anim calcmode="lin" valueType="num">
                                      <p:cBhvr>
                                        <p:cTn id="160" dur="250" fill="hold"/>
                                        <p:tgtEl>
                                          <p:spTgt spid="31"/>
                                        </p:tgtEl>
                                        <p:attrNameLst>
                                          <p:attrName>ppt_y</p:attrName>
                                        </p:attrNameLst>
                                      </p:cBhvr>
                                      <p:tavLst>
                                        <p:tav tm="0">
                                          <p:val>
                                            <p:strVal val="#ppt_y-.1"/>
                                          </p:val>
                                        </p:tav>
                                        <p:tav tm="100000">
                                          <p:val>
                                            <p:strVal val="#ppt_y"/>
                                          </p:val>
                                        </p:tav>
                                      </p:tavLst>
                                    </p:anim>
                                  </p:childTnLst>
                                </p:cTn>
                              </p:par>
                            </p:childTnLst>
                          </p:cTn>
                        </p:par>
                        <p:par>
                          <p:cTn id="161" fill="hold">
                            <p:stCondLst>
                              <p:cond delay="19000"/>
                            </p:stCondLst>
                            <p:childTnLst>
                              <p:par>
                                <p:cTn id="162" presetID="47" presetClass="entr" presetSubtype="0" fill="hold" nodeType="afterEffect">
                                  <p:stCondLst>
                                    <p:cond delay="0"/>
                                  </p:stCondLst>
                                  <p:childTnLst>
                                    <p:set>
                                      <p:cBhvr>
                                        <p:cTn id="163" dur="1" fill="hold">
                                          <p:stCondLst>
                                            <p:cond delay="0"/>
                                          </p:stCondLst>
                                        </p:cTn>
                                        <p:tgtEl>
                                          <p:spTgt spid="32"/>
                                        </p:tgtEl>
                                        <p:attrNameLst>
                                          <p:attrName>style.visibility</p:attrName>
                                        </p:attrNameLst>
                                      </p:cBhvr>
                                      <p:to>
                                        <p:strVal val="visible"/>
                                      </p:to>
                                    </p:set>
                                    <p:animEffect transition="in" filter="fade">
                                      <p:cBhvr>
                                        <p:cTn id="164" dur="250"/>
                                        <p:tgtEl>
                                          <p:spTgt spid="32"/>
                                        </p:tgtEl>
                                      </p:cBhvr>
                                    </p:animEffect>
                                    <p:anim calcmode="lin" valueType="num">
                                      <p:cBhvr>
                                        <p:cTn id="165" dur="250" fill="hold"/>
                                        <p:tgtEl>
                                          <p:spTgt spid="32"/>
                                        </p:tgtEl>
                                        <p:attrNameLst>
                                          <p:attrName>ppt_x</p:attrName>
                                        </p:attrNameLst>
                                      </p:cBhvr>
                                      <p:tavLst>
                                        <p:tav tm="0">
                                          <p:val>
                                            <p:strVal val="#ppt_x"/>
                                          </p:val>
                                        </p:tav>
                                        <p:tav tm="100000">
                                          <p:val>
                                            <p:strVal val="#ppt_x"/>
                                          </p:val>
                                        </p:tav>
                                      </p:tavLst>
                                    </p:anim>
                                    <p:anim calcmode="lin" valueType="num">
                                      <p:cBhvr>
                                        <p:cTn id="166" dur="250" fill="hold"/>
                                        <p:tgtEl>
                                          <p:spTgt spid="32"/>
                                        </p:tgtEl>
                                        <p:attrNameLst>
                                          <p:attrName>ppt_y</p:attrName>
                                        </p:attrNameLst>
                                      </p:cBhvr>
                                      <p:tavLst>
                                        <p:tav tm="0">
                                          <p:val>
                                            <p:strVal val="#ppt_y-.1"/>
                                          </p:val>
                                        </p:tav>
                                        <p:tav tm="100000">
                                          <p:val>
                                            <p:strVal val="#ppt_y"/>
                                          </p:val>
                                        </p:tav>
                                      </p:tavLst>
                                    </p:anim>
                                  </p:childTnLst>
                                </p:cTn>
                              </p:par>
                            </p:childTnLst>
                          </p:cTn>
                        </p:par>
                        <p:par>
                          <p:cTn id="167" fill="hold">
                            <p:stCondLst>
                              <p:cond delay="19250"/>
                            </p:stCondLst>
                            <p:childTnLst>
                              <p:par>
                                <p:cTn id="168" presetID="47" presetClass="entr" presetSubtype="0" fill="hold" nodeType="after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fade">
                                      <p:cBhvr>
                                        <p:cTn id="170" dur="250"/>
                                        <p:tgtEl>
                                          <p:spTgt spid="33"/>
                                        </p:tgtEl>
                                      </p:cBhvr>
                                    </p:animEffect>
                                    <p:anim calcmode="lin" valueType="num">
                                      <p:cBhvr>
                                        <p:cTn id="171" dur="250" fill="hold"/>
                                        <p:tgtEl>
                                          <p:spTgt spid="33"/>
                                        </p:tgtEl>
                                        <p:attrNameLst>
                                          <p:attrName>ppt_x</p:attrName>
                                        </p:attrNameLst>
                                      </p:cBhvr>
                                      <p:tavLst>
                                        <p:tav tm="0">
                                          <p:val>
                                            <p:strVal val="#ppt_x"/>
                                          </p:val>
                                        </p:tav>
                                        <p:tav tm="100000">
                                          <p:val>
                                            <p:strVal val="#ppt_x"/>
                                          </p:val>
                                        </p:tav>
                                      </p:tavLst>
                                    </p:anim>
                                    <p:anim calcmode="lin" valueType="num">
                                      <p:cBhvr>
                                        <p:cTn id="172" dur="250" fill="hold"/>
                                        <p:tgtEl>
                                          <p:spTgt spid="33"/>
                                        </p:tgtEl>
                                        <p:attrNameLst>
                                          <p:attrName>ppt_y</p:attrName>
                                        </p:attrNameLst>
                                      </p:cBhvr>
                                      <p:tavLst>
                                        <p:tav tm="0">
                                          <p:val>
                                            <p:strVal val="#ppt_y-.1"/>
                                          </p:val>
                                        </p:tav>
                                        <p:tav tm="100000">
                                          <p:val>
                                            <p:strVal val="#ppt_y"/>
                                          </p:val>
                                        </p:tav>
                                      </p:tavLst>
                                    </p:anim>
                                  </p:childTnLst>
                                </p:cTn>
                              </p:par>
                            </p:childTnLst>
                          </p:cTn>
                        </p:par>
                        <p:par>
                          <p:cTn id="173" fill="hold">
                            <p:stCondLst>
                              <p:cond delay="19500"/>
                            </p:stCondLst>
                            <p:childTnLst>
                              <p:par>
                                <p:cTn id="174" presetID="47" presetClass="entr" presetSubtype="0" fill="hold" nodeType="after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fade">
                                      <p:cBhvr>
                                        <p:cTn id="176" dur="250"/>
                                        <p:tgtEl>
                                          <p:spTgt spid="34"/>
                                        </p:tgtEl>
                                      </p:cBhvr>
                                    </p:animEffect>
                                    <p:anim calcmode="lin" valueType="num">
                                      <p:cBhvr>
                                        <p:cTn id="177" dur="250" fill="hold"/>
                                        <p:tgtEl>
                                          <p:spTgt spid="34"/>
                                        </p:tgtEl>
                                        <p:attrNameLst>
                                          <p:attrName>ppt_x</p:attrName>
                                        </p:attrNameLst>
                                      </p:cBhvr>
                                      <p:tavLst>
                                        <p:tav tm="0">
                                          <p:val>
                                            <p:strVal val="#ppt_x"/>
                                          </p:val>
                                        </p:tav>
                                        <p:tav tm="100000">
                                          <p:val>
                                            <p:strVal val="#ppt_x"/>
                                          </p:val>
                                        </p:tav>
                                      </p:tavLst>
                                    </p:anim>
                                    <p:anim calcmode="lin" valueType="num">
                                      <p:cBhvr>
                                        <p:cTn id="178" dur="250" fill="hold"/>
                                        <p:tgtEl>
                                          <p:spTgt spid="34"/>
                                        </p:tgtEl>
                                        <p:attrNameLst>
                                          <p:attrName>ppt_y</p:attrName>
                                        </p:attrNameLst>
                                      </p:cBhvr>
                                      <p:tavLst>
                                        <p:tav tm="0">
                                          <p:val>
                                            <p:strVal val="#ppt_y-.1"/>
                                          </p:val>
                                        </p:tav>
                                        <p:tav tm="100000">
                                          <p:val>
                                            <p:strVal val="#ppt_y"/>
                                          </p:val>
                                        </p:tav>
                                      </p:tavLst>
                                    </p:anim>
                                  </p:childTnLst>
                                </p:cTn>
                              </p:par>
                            </p:childTnLst>
                          </p:cTn>
                        </p:par>
                        <p:par>
                          <p:cTn id="179" fill="hold">
                            <p:stCondLst>
                              <p:cond delay="19750"/>
                            </p:stCondLst>
                            <p:childTnLst>
                              <p:par>
                                <p:cTn id="180" presetID="47" presetClass="entr" presetSubtype="0" fill="hold" nodeType="after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fade">
                                      <p:cBhvr>
                                        <p:cTn id="182" dur="250"/>
                                        <p:tgtEl>
                                          <p:spTgt spid="35"/>
                                        </p:tgtEl>
                                      </p:cBhvr>
                                    </p:animEffect>
                                    <p:anim calcmode="lin" valueType="num">
                                      <p:cBhvr>
                                        <p:cTn id="183" dur="250" fill="hold"/>
                                        <p:tgtEl>
                                          <p:spTgt spid="35"/>
                                        </p:tgtEl>
                                        <p:attrNameLst>
                                          <p:attrName>ppt_x</p:attrName>
                                        </p:attrNameLst>
                                      </p:cBhvr>
                                      <p:tavLst>
                                        <p:tav tm="0">
                                          <p:val>
                                            <p:strVal val="#ppt_x"/>
                                          </p:val>
                                        </p:tav>
                                        <p:tav tm="100000">
                                          <p:val>
                                            <p:strVal val="#ppt_x"/>
                                          </p:val>
                                        </p:tav>
                                      </p:tavLst>
                                    </p:anim>
                                    <p:anim calcmode="lin" valueType="num">
                                      <p:cBhvr>
                                        <p:cTn id="184" dur="250" fill="hold"/>
                                        <p:tgtEl>
                                          <p:spTgt spid="35"/>
                                        </p:tgtEl>
                                        <p:attrNameLst>
                                          <p:attrName>ppt_y</p:attrName>
                                        </p:attrNameLst>
                                      </p:cBhvr>
                                      <p:tavLst>
                                        <p:tav tm="0">
                                          <p:val>
                                            <p:strVal val="#ppt_y-.1"/>
                                          </p:val>
                                        </p:tav>
                                        <p:tav tm="100000">
                                          <p:val>
                                            <p:strVal val="#ppt_y"/>
                                          </p:val>
                                        </p:tav>
                                      </p:tavLst>
                                    </p:anim>
                                  </p:childTnLst>
                                </p:cTn>
                              </p:par>
                            </p:childTnLst>
                          </p:cTn>
                        </p:par>
                        <p:par>
                          <p:cTn id="185" fill="hold">
                            <p:stCondLst>
                              <p:cond delay="20000"/>
                            </p:stCondLst>
                            <p:childTnLst>
                              <p:par>
                                <p:cTn id="186" presetID="47" presetClass="entr" presetSubtype="0" fill="hold" nodeType="afterEffect">
                                  <p:stCondLst>
                                    <p:cond delay="0"/>
                                  </p:stCondLst>
                                  <p:childTnLst>
                                    <p:set>
                                      <p:cBhvr>
                                        <p:cTn id="187" dur="1" fill="hold">
                                          <p:stCondLst>
                                            <p:cond delay="0"/>
                                          </p:stCondLst>
                                        </p:cTn>
                                        <p:tgtEl>
                                          <p:spTgt spid="36"/>
                                        </p:tgtEl>
                                        <p:attrNameLst>
                                          <p:attrName>style.visibility</p:attrName>
                                        </p:attrNameLst>
                                      </p:cBhvr>
                                      <p:to>
                                        <p:strVal val="visible"/>
                                      </p:to>
                                    </p:set>
                                    <p:animEffect transition="in" filter="fade">
                                      <p:cBhvr>
                                        <p:cTn id="188" dur="250"/>
                                        <p:tgtEl>
                                          <p:spTgt spid="36"/>
                                        </p:tgtEl>
                                      </p:cBhvr>
                                    </p:animEffect>
                                    <p:anim calcmode="lin" valueType="num">
                                      <p:cBhvr>
                                        <p:cTn id="189" dur="250" fill="hold"/>
                                        <p:tgtEl>
                                          <p:spTgt spid="36"/>
                                        </p:tgtEl>
                                        <p:attrNameLst>
                                          <p:attrName>ppt_x</p:attrName>
                                        </p:attrNameLst>
                                      </p:cBhvr>
                                      <p:tavLst>
                                        <p:tav tm="0">
                                          <p:val>
                                            <p:strVal val="#ppt_x"/>
                                          </p:val>
                                        </p:tav>
                                        <p:tav tm="100000">
                                          <p:val>
                                            <p:strVal val="#ppt_x"/>
                                          </p:val>
                                        </p:tav>
                                      </p:tavLst>
                                    </p:anim>
                                    <p:anim calcmode="lin" valueType="num">
                                      <p:cBhvr>
                                        <p:cTn id="190" dur="250" fill="hold"/>
                                        <p:tgtEl>
                                          <p:spTgt spid="36"/>
                                        </p:tgtEl>
                                        <p:attrNameLst>
                                          <p:attrName>ppt_y</p:attrName>
                                        </p:attrNameLst>
                                      </p:cBhvr>
                                      <p:tavLst>
                                        <p:tav tm="0">
                                          <p:val>
                                            <p:strVal val="#ppt_y-.1"/>
                                          </p:val>
                                        </p:tav>
                                        <p:tav tm="100000">
                                          <p:val>
                                            <p:strVal val="#ppt_y"/>
                                          </p:val>
                                        </p:tav>
                                      </p:tavLst>
                                    </p:anim>
                                  </p:childTnLst>
                                </p:cTn>
                              </p:par>
                            </p:childTnLst>
                          </p:cTn>
                        </p:par>
                        <p:par>
                          <p:cTn id="191" fill="hold">
                            <p:stCondLst>
                              <p:cond delay="20250"/>
                            </p:stCondLst>
                            <p:childTnLst>
                              <p:par>
                                <p:cTn id="192" presetID="47" presetClass="entr" presetSubtype="0" fill="hold" nodeType="afterEffect">
                                  <p:stCondLst>
                                    <p:cond delay="0"/>
                                  </p:stCondLst>
                                  <p:childTnLst>
                                    <p:set>
                                      <p:cBhvr>
                                        <p:cTn id="193" dur="1" fill="hold">
                                          <p:stCondLst>
                                            <p:cond delay="0"/>
                                          </p:stCondLst>
                                        </p:cTn>
                                        <p:tgtEl>
                                          <p:spTgt spid="37"/>
                                        </p:tgtEl>
                                        <p:attrNameLst>
                                          <p:attrName>style.visibility</p:attrName>
                                        </p:attrNameLst>
                                      </p:cBhvr>
                                      <p:to>
                                        <p:strVal val="visible"/>
                                      </p:to>
                                    </p:set>
                                    <p:animEffect transition="in" filter="fade">
                                      <p:cBhvr>
                                        <p:cTn id="194" dur="250"/>
                                        <p:tgtEl>
                                          <p:spTgt spid="37"/>
                                        </p:tgtEl>
                                      </p:cBhvr>
                                    </p:animEffect>
                                    <p:anim calcmode="lin" valueType="num">
                                      <p:cBhvr>
                                        <p:cTn id="195" dur="250" fill="hold"/>
                                        <p:tgtEl>
                                          <p:spTgt spid="37"/>
                                        </p:tgtEl>
                                        <p:attrNameLst>
                                          <p:attrName>ppt_x</p:attrName>
                                        </p:attrNameLst>
                                      </p:cBhvr>
                                      <p:tavLst>
                                        <p:tav tm="0">
                                          <p:val>
                                            <p:strVal val="#ppt_x"/>
                                          </p:val>
                                        </p:tav>
                                        <p:tav tm="100000">
                                          <p:val>
                                            <p:strVal val="#ppt_x"/>
                                          </p:val>
                                        </p:tav>
                                      </p:tavLst>
                                    </p:anim>
                                    <p:anim calcmode="lin" valueType="num">
                                      <p:cBhvr>
                                        <p:cTn id="196" dur="250" fill="hold"/>
                                        <p:tgtEl>
                                          <p:spTgt spid="37"/>
                                        </p:tgtEl>
                                        <p:attrNameLst>
                                          <p:attrName>ppt_y</p:attrName>
                                        </p:attrNameLst>
                                      </p:cBhvr>
                                      <p:tavLst>
                                        <p:tav tm="0">
                                          <p:val>
                                            <p:strVal val="#ppt_y-.1"/>
                                          </p:val>
                                        </p:tav>
                                        <p:tav tm="100000">
                                          <p:val>
                                            <p:strVal val="#ppt_y"/>
                                          </p:val>
                                        </p:tav>
                                      </p:tavLst>
                                    </p:anim>
                                  </p:childTnLst>
                                </p:cTn>
                              </p:par>
                            </p:childTnLst>
                          </p:cTn>
                        </p:par>
                        <p:par>
                          <p:cTn id="197" fill="hold">
                            <p:stCondLst>
                              <p:cond delay="20500"/>
                            </p:stCondLst>
                            <p:childTnLst>
                              <p:par>
                                <p:cTn id="198" presetID="47" presetClass="entr" presetSubtype="0" fill="hold" nodeType="afterEffect">
                                  <p:stCondLst>
                                    <p:cond delay="0"/>
                                  </p:stCondLst>
                                  <p:childTnLst>
                                    <p:set>
                                      <p:cBhvr>
                                        <p:cTn id="199" dur="1" fill="hold">
                                          <p:stCondLst>
                                            <p:cond delay="0"/>
                                          </p:stCondLst>
                                        </p:cTn>
                                        <p:tgtEl>
                                          <p:spTgt spid="38"/>
                                        </p:tgtEl>
                                        <p:attrNameLst>
                                          <p:attrName>style.visibility</p:attrName>
                                        </p:attrNameLst>
                                      </p:cBhvr>
                                      <p:to>
                                        <p:strVal val="visible"/>
                                      </p:to>
                                    </p:set>
                                    <p:animEffect transition="in" filter="fade">
                                      <p:cBhvr>
                                        <p:cTn id="200" dur="500"/>
                                        <p:tgtEl>
                                          <p:spTgt spid="38"/>
                                        </p:tgtEl>
                                      </p:cBhvr>
                                    </p:animEffect>
                                    <p:anim calcmode="lin" valueType="num">
                                      <p:cBhvr>
                                        <p:cTn id="201" dur="500" fill="hold"/>
                                        <p:tgtEl>
                                          <p:spTgt spid="38"/>
                                        </p:tgtEl>
                                        <p:attrNameLst>
                                          <p:attrName>ppt_x</p:attrName>
                                        </p:attrNameLst>
                                      </p:cBhvr>
                                      <p:tavLst>
                                        <p:tav tm="0">
                                          <p:val>
                                            <p:strVal val="#ppt_x"/>
                                          </p:val>
                                        </p:tav>
                                        <p:tav tm="100000">
                                          <p:val>
                                            <p:strVal val="#ppt_x"/>
                                          </p:val>
                                        </p:tav>
                                      </p:tavLst>
                                    </p:anim>
                                    <p:anim calcmode="lin" valueType="num">
                                      <p:cBhvr>
                                        <p:cTn id="202" dur="500" fill="hold"/>
                                        <p:tgtEl>
                                          <p:spTgt spid="38"/>
                                        </p:tgtEl>
                                        <p:attrNameLst>
                                          <p:attrName>ppt_y</p:attrName>
                                        </p:attrNameLst>
                                      </p:cBhvr>
                                      <p:tavLst>
                                        <p:tav tm="0">
                                          <p:val>
                                            <p:strVal val="#ppt_y-.1"/>
                                          </p:val>
                                        </p:tav>
                                        <p:tav tm="100000">
                                          <p:val>
                                            <p:strVal val="#ppt_y"/>
                                          </p:val>
                                        </p:tav>
                                      </p:tavLst>
                                    </p:anim>
                                  </p:childTnLst>
                                </p:cTn>
                              </p:par>
                            </p:childTnLst>
                          </p:cTn>
                        </p:par>
                        <p:par>
                          <p:cTn id="203" fill="hold">
                            <p:stCondLst>
                              <p:cond delay="21000"/>
                            </p:stCondLst>
                            <p:childTnLst>
                              <p:par>
                                <p:cTn id="204" presetID="22" presetClass="entr" presetSubtype="1" fill="hold" grpId="0" nodeType="afterEffect">
                                  <p:stCondLst>
                                    <p:cond delay="0"/>
                                  </p:stCondLst>
                                  <p:childTnLst>
                                    <p:set>
                                      <p:cBhvr>
                                        <p:cTn id="205" dur="1" fill="hold">
                                          <p:stCondLst>
                                            <p:cond delay="0"/>
                                          </p:stCondLst>
                                        </p:cTn>
                                        <p:tgtEl>
                                          <p:spTgt spid="60"/>
                                        </p:tgtEl>
                                        <p:attrNameLst>
                                          <p:attrName>style.visibility</p:attrName>
                                        </p:attrNameLst>
                                      </p:cBhvr>
                                      <p:to>
                                        <p:strVal val="visible"/>
                                      </p:to>
                                    </p:set>
                                    <p:animEffect transition="in" filter="wipe(up)">
                                      <p:cBhvr>
                                        <p:cTn id="206" dur="1000"/>
                                        <p:tgtEl>
                                          <p:spTgt spid="60"/>
                                        </p:tgtEl>
                                      </p:cBhvr>
                                    </p:animEffect>
                                  </p:childTnLst>
                                </p:cTn>
                              </p:par>
                            </p:childTnLst>
                          </p:cTn>
                        </p:par>
                        <p:par>
                          <p:cTn id="207" fill="hold">
                            <p:stCondLst>
                              <p:cond delay="22000"/>
                            </p:stCondLst>
                            <p:childTnLst>
                              <p:par>
                                <p:cTn id="208" presetID="22" presetClass="entr" presetSubtype="1"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wipe(up)">
                                      <p:cBhvr>
                                        <p:cTn id="210" dur="1500"/>
                                        <p:tgtEl>
                                          <p:spTgt spid="68"/>
                                        </p:tgtEl>
                                      </p:cBhvr>
                                    </p:animEffect>
                                  </p:childTnLst>
                                </p:cTn>
                              </p:par>
                            </p:childTnLst>
                          </p:cTn>
                        </p:par>
                        <p:par>
                          <p:cTn id="211" fill="hold">
                            <p:stCondLst>
                              <p:cond delay="23500"/>
                            </p:stCondLst>
                            <p:childTnLst>
                              <p:par>
                                <p:cTn id="212" presetID="22" presetClass="entr" presetSubtype="1" fill="hold" grpId="0" nodeType="afterEffect">
                                  <p:stCondLst>
                                    <p:cond delay="2000"/>
                                  </p:stCondLst>
                                  <p:childTnLst>
                                    <p:set>
                                      <p:cBhvr>
                                        <p:cTn id="213" dur="1" fill="hold">
                                          <p:stCondLst>
                                            <p:cond delay="0"/>
                                          </p:stCondLst>
                                        </p:cTn>
                                        <p:tgtEl>
                                          <p:spTgt spid="69"/>
                                        </p:tgtEl>
                                        <p:attrNameLst>
                                          <p:attrName>style.visibility</p:attrName>
                                        </p:attrNameLst>
                                      </p:cBhvr>
                                      <p:to>
                                        <p:strVal val="visible"/>
                                      </p:to>
                                    </p:set>
                                    <p:animEffect transition="in" filter="wipe(up)">
                                      <p:cBhvr>
                                        <p:cTn id="214" dur="1000"/>
                                        <p:tgtEl>
                                          <p:spTgt spid="69"/>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par>
                          <p:cTn id="220" fill="hold">
                            <p:stCondLst>
                              <p:cond delay="500"/>
                            </p:stCondLst>
                            <p:childTnLst>
                              <p:par>
                                <p:cTn id="221" presetID="10" presetClass="exit" presetSubtype="0" fill="hold" grpId="1" nodeType="afterEffect">
                                  <p:stCondLst>
                                    <p:cond delay="0"/>
                                  </p:stCondLst>
                                  <p:childTnLst>
                                    <p:animEffect transition="out" filter="fade">
                                      <p:cBhvr>
                                        <p:cTn id="222" dur="500"/>
                                        <p:tgtEl>
                                          <p:spTgt spid="60"/>
                                        </p:tgtEl>
                                      </p:cBhvr>
                                    </p:animEffect>
                                    <p:set>
                                      <p:cBhvr>
                                        <p:cTn id="223" dur="1" fill="hold">
                                          <p:stCondLst>
                                            <p:cond delay="499"/>
                                          </p:stCondLst>
                                        </p:cTn>
                                        <p:tgtEl>
                                          <p:spTgt spid="60"/>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68"/>
                                        </p:tgtEl>
                                      </p:cBhvr>
                                    </p:animEffect>
                                    <p:set>
                                      <p:cBhvr>
                                        <p:cTn id="226" dur="1" fill="hold">
                                          <p:stCondLst>
                                            <p:cond delay="499"/>
                                          </p:stCondLst>
                                        </p:cTn>
                                        <p:tgtEl>
                                          <p:spTgt spid="68"/>
                                        </p:tgtEl>
                                        <p:attrNameLst>
                                          <p:attrName>style.visibility</p:attrName>
                                        </p:attrNameLst>
                                      </p:cBhvr>
                                      <p:to>
                                        <p:strVal val="hidden"/>
                                      </p:to>
                                    </p:set>
                                  </p:childTnLst>
                                </p:cTn>
                              </p:par>
                            </p:childTnLst>
                          </p:cTn>
                        </p:par>
                        <p:par>
                          <p:cTn id="227" fill="hold">
                            <p:stCondLst>
                              <p:cond delay="1000"/>
                            </p:stCondLst>
                            <p:childTnLst>
                              <p:par>
                                <p:cTn id="228" presetID="10" presetClass="entr" presetSubtype="0" fill="hold" nodeType="afterEffect">
                                  <p:stCondLst>
                                    <p:cond delay="500"/>
                                  </p:stCondLst>
                                  <p:childTnLst>
                                    <p:set>
                                      <p:cBhvr>
                                        <p:cTn id="229" dur="1" fill="hold">
                                          <p:stCondLst>
                                            <p:cond delay="0"/>
                                          </p:stCondLst>
                                        </p:cTn>
                                        <p:tgtEl>
                                          <p:spTgt spid="2"/>
                                        </p:tgtEl>
                                        <p:attrNameLst>
                                          <p:attrName>style.visibility</p:attrName>
                                        </p:attrNameLst>
                                      </p:cBhvr>
                                      <p:to>
                                        <p:strVal val="visible"/>
                                      </p:to>
                                    </p:set>
                                    <p:animEffect transition="in" filter="fade">
                                      <p:cBhvr>
                                        <p:cTn id="230" dur="500"/>
                                        <p:tgtEl>
                                          <p:spTgt spid="2"/>
                                        </p:tgtEl>
                                      </p:cBhvr>
                                    </p:animEffect>
                                  </p:childTnLst>
                                </p:cTn>
                              </p:par>
                            </p:childTnLst>
                          </p:cTn>
                        </p:par>
                        <p:par>
                          <p:cTn id="231" fill="hold">
                            <p:stCondLst>
                              <p:cond delay="2000"/>
                            </p:stCondLst>
                            <p:childTnLst>
                              <p:par>
                                <p:cTn id="232" presetID="10" presetClass="entr" presetSubtype="0" fill="hold" nodeType="afterEffect">
                                  <p:stCondLst>
                                    <p:cond delay="0"/>
                                  </p:stCondLst>
                                  <p:childTnLst>
                                    <p:set>
                                      <p:cBhvr>
                                        <p:cTn id="233" dur="1" fill="hold">
                                          <p:stCondLst>
                                            <p:cond delay="0"/>
                                          </p:stCondLst>
                                        </p:cTn>
                                        <p:tgtEl>
                                          <p:spTgt spid="52">
                                            <p:txEl>
                                              <p:pRg st="0" end="0"/>
                                            </p:txEl>
                                          </p:spTgt>
                                        </p:tgtEl>
                                        <p:attrNameLst>
                                          <p:attrName>style.visibility</p:attrName>
                                        </p:attrNameLst>
                                      </p:cBhvr>
                                      <p:to>
                                        <p:strVal val="visible"/>
                                      </p:to>
                                    </p:set>
                                    <p:animEffect transition="in" filter="fade">
                                      <p:cBhvr>
                                        <p:cTn id="234" dur="500"/>
                                        <p:tgtEl>
                                          <p:spTgt spid="52">
                                            <p:txEl>
                                              <p:pRg st="0" end="0"/>
                                            </p:txEl>
                                          </p:spTgt>
                                        </p:tgtEl>
                                      </p:cBhvr>
                                    </p:animEffect>
                                  </p:childTnLst>
                                </p:cTn>
                              </p:par>
                            </p:childTnLst>
                          </p:cTn>
                        </p:par>
                        <p:par>
                          <p:cTn id="235" fill="hold">
                            <p:stCondLst>
                              <p:cond delay="2500"/>
                            </p:stCondLst>
                            <p:childTnLst>
                              <p:par>
                                <p:cTn id="236" presetID="22" presetClass="entr" presetSubtype="2" fill="hold" nodeType="afterEffect">
                                  <p:stCondLst>
                                    <p:cond delay="0"/>
                                  </p:stCondLst>
                                  <p:childTnLst>
                                    <p:set>
                                      <p:cBhvr>
                                        <p:cTn id="237" dur="1" fill="hold">
                                          <p:stCondLst>
                                            <p:cond delay="0"/>
                                          </p:stCondLst>
                                        </p:cTn>
                                        <p:tgtEl>
                                          <p:spTgt spid="65"/>
                                        </p:tgtEl>
                                        <p:attrNameLst>
                                          <p:attrName>style.visibility</p:attrName>
                                        </p:attrNameLst>
                                      </p:cBhvr>
                                      <p:to>
                                        <p:strVal val="visible"/>
                                      </p:to>
                                    </p:set>
                                    <p:animEffect transition="in" filter="wipe(right)">
                                      <p:cBhvr>
                                        <p:cTn id="238" dur="500"/>
                                        <p:tgtEl>
                                          <p:spTgt spid="65"/>
                                        </p:tgtEl>
                                      </p:cBhvr>
                                    </p:animEffect>
                                  </p:childTnLst>
                                </p:cTn>
                              </p:par>
                            </p:childTnLst>
                          </p:cTn>
                        </p:par>
                        <p:par>
                          <p:cTn id="239" fill="hold">
                            <p:stCondLst>
                              <p:cond delay="3000"/>
                            </p:stCondLst>
                            <p:childTnLst>
                              <p:par>
                                <p:cTn id="240" presetID="22" presetClass="entr" presetSubtype="2" fill="hold" nodeType="afterEffect">
                                  <p:stCondLst>
                                    <p:cond delay="0"/>
                                  </p:stCondLst>
                                  <p:childTnLst>
                                    <p:set>
                                      <p:cBhvr>
                                        <p:cTn id="241" dur="1" fill="hold">
                                          <p:stCondLst>
                                            <p:cond delay="0"/>
                                          </p:stCondLst>
                                        </p:cTn>
                                        <p:tgtEl>
                                          <p:spTgt spid="63"/>
                                        </p:tgtEl>
                                        <p:attrNameLst>
                                          <p:attrName>style.visibility</p:attrName>
                                        </p:attrNameLst>
                                      </p:cBhvr>
                                      <p:to>
                                        <p:strVal val="visible"/>
                                      </p:to>
                                    </p:set>
                                    <p:animEffect transition="in" filter="wipe(right)">
                                      <p:cBhvr>
                                        <p:cTn id="242" dur="1500"/>
                                        <p:tgtEl>
                                          <p:spTgt spid="63"/>
                                        </p:tgtEl>
                                      </p:cBhvr>
                                    </p:animEffect>
                                  </p:childTnLst>
                                </p:cTn>
                              </p:par>
                            </p:childTnLst>
                          </p:cTn>
                        </p:par>
                        <p:par>
                          <p:cTn id="243" fill="hold">
                            <p:stCondLst>
                              <p:cond delay="4500"/>
                            </p:stCondLst>
                            <p:childTnLst>
                              <p:par>
                                <p:cTn id="244" presetID="22" presetClass="entr" presetSubtype="8" fill="hold" nodeType="afterEffect">
                                  <p:stCondLst>
                                    <p:cond delay="0"/>
                                  </p:stCondLst>
                                  <p:childTnLst>
                                    <p:set>
                                      <p:cBhvr>
                                        <p:cTn id="245" dur="1" fill="hold">
                                          <p:stCondLst>
                                            <p:cond delay="0"/>
                                          </p:stCondLst>
                                        </p:cTn>
                                        <p:tgtEl>
                                          <p:spTgt spid="59"/>
                                        </p:tgtEl>
                                        <p:attrNameLst>
                                          <p:attrName>style.visibility</p:attrName>
                                        </p:attrNameLst>
                                      </p:cBhvr>
                                      <p:to>
                                        <p:strVal val="visible"/>
                                      </p:to>
                                    </p:set>
                                    <p:animEffect transition="in" filter="wipe(left)">
                                      <p:cBhvr>
                                        <p:cTn id="246" dur="500"/>
                                        <p:tgtEl>
                                          <p:spTgt spid="59"/>
                                        </p:tgtEl>
                                      </p:cBhvr>
                                    </p:animEffect>
                                  </p:childTnLst>
                                </p:cTn>
                              </p:par>
                            </p:childTnLst>
                          </p:cTn>
                        </p:par>
                        <p:par>
                          <p:cTn id="247" fill="hold">
                            <p:stCondLst>
                              <p:cond delay="5000"/>
                            </p:stCondLst>
                            <p:childTnLst>
                              <p:par>
                                <p:cTn id="248" presetID="22" presetClass="entr" presetSubtype="8" fill="hold" nodeType="afterEffect">
                                  <p:stCondLst>
                                    <p:cond delay="0"/>
                                  </p:stCondLst>
                                  <p:childTnLst>
                                    <p:set>
                                      <p:cBhvr>
                                        <p:cTn id="249" dur="1" fill="hold">
                                          <p:stCondLst>
                                            <p:cond delay="0"/>
                                          </p:stCondLst>
                                        </p:cTn>
                                        <p:tgtEl>
                                          <p:spTgt spid="57"/>
                                        </p:tgtEl>
                                        <p:attrNameLst>
                                          <p:attrName>style.visibility</p:attrName>
                                        </p:attrNameLst>
                                      </p:cBhvr>
                                      <p:to>
                                        <p:strVal val="visible"/>
                                      </p:to>
                                    </p:set>
                                    <p:animEffect transition="in" filter="wipe(left)">
                                      <p:cBhvr>
                                        <p:cTn id="250" dur="1000"/>
                                        <p:tgtEl>
                                          <p:spTgt spid="57"/>
                                        </p:tgtEl>
                                      </p:cBhvr>
                                    </p:animEffect>
                                  </p:childTnLst>
                                </p:cTn>
                              </p:par>
                            </p:childTnLst>
                          </p:cTn>
                        </p:par>
                        <p:par>
                          <p:cTn id="251" fill="hold">
                            <p:stCondLst>
                              <p:cond delay="6000"/>
                            </p:stCondLst>
                            <p:childTnLst>
                              <p:par>
                                <p:cTn id="252" presetID="2" presetClass="entr" presetSubtype="9" fill="hold" nodeType="afterEffect">
                                  <p:stCondLst>
                                    <p:cond delay="0"/>
                                  </p:stCondLst>
                                  <p:childTnLst>
                                    <p:set>
                                      <p:cBhvr>
                                        <p:cTn id="253" dur="1" fill="hold">
                                          <p:stCondLst>
                                            <p:cond delay="0"/>
                                          </p:stCondLst>
                                        </p:cTn>
                                        <p:tgtEl>
                                          <p:spTgt spid="66"/>
                                        </p:tgtEl>
                                        <p:attrNameLst>
                                          <p:attrName>style.visibility</p:attrName>
                                        </p:attrNameLst>
                                      </p:cBhvr>
                                      <p:to>
                                        <p:strVal val="visible"/>
                                      </p:to>
                                    </p:set>
                                    <p:anim calcmode="lin" valueType="num">
                                      <p:cBhvr additive="base">
                                        <p:cTn id="254" dur="500" fill="hold"/>
                                        <p:tgtEl>
                                          <p:spTgt spid="66"/>
                                        </p:tgtEl>
                                        <p:attrNameLst>
                                          <p:attrName>ppt_x</p:attrName>
                                        </p:attrNameLst>
                                      </p:cBhvr>
                                      <p:tavLst>
                                        <p:tav tm="0">
                                          <p:val>
                                            <p:strVal val="0-#ppt_w/2"/>
                                          </p:val>
                                        </p:tav>
                                        <p:tav tm="100000">
                                          <p:val>
                                            <p:strVal val="#ppt_x"/>
                                          </p:val>
                                        </p:tav>
                                      </p:tavLst>
                                    </p:anim>
                                    <p:anim calcmode="lin" valueType="num">
                                      <p:cBhvr additive="base">
                                        <p:cTn id="255" dur="500" fill="hold"/>
                                        <p:tgtEl>
                                          <p:spTgt spid="66"/>
                                        </p:tgtEl>
                                        <p:attrNameLst>
                                          <p:attrName>ppt_y</p:attrName>
                                        </p:attrNameLst>
                                      </p:cBhvr>
                                      <p:tavLst>
                                        <p:tav tm="0">
                                          <p:val>
                                            <p:strVal val="0-#ppt_h/2"/>
                                          </p:val>
                                        </p:tav>
                                        <p:tav tm="100000">
                                          <p:val>
                                            <p:strVal val="#ppt_y"/>
                                          </p:val>
                                        </p:tav>
                                      </p:tavLst>
                                    </p:anim>
                                  </p:childTnLst>
                                </p:cTn>
                              </p:par>
                            </p:childTnLst>
                          </p:cTn>
                        </p:par>
                        <p:par>
                          <p:cTn id="256" fill="hold">
                            <p:stCondLst>
                              <p:cond delay="6500"/>
                            </p:stCondLst>
                            <p:childTnLst>
                              <p:par>
                                <p:cTn id="257" presetID="2" presetClass="entr" presetSubtype="9" fill="hold" nodeType="afterEffect">
                                  <p:stCondLst>
                                    <p:cond delay="0"/>
                                  </p:stCondLst>
                                  <p:childTnLst>
                                    <p:set>
                                      <p:cBhvr>
                                        <p:cTn id="258" dur="1" fill="hold">
                                          <p:stCondLst>
                                            <p:cond delay="0"/>
                                          </p:stCondLst>
                                        </p:cTn>
                                        <p:tgtEl>
                                          <p:spTgt spid="70"/>
                                        </p:tgtEl>
                                        <p:attrNameLst>
                                          <p:attrName>style.visibility</p:attrName>
                                        </p:attrNameLst>
                                      </p:cBhvr>
                                      <p:to>
                                        <p:strVal val="visible"/>
                                      </p:to>
                                    </p:set>
                                    <p:anim calcmode="lin" valueType="num">
                                      <p:cBhvr additive="base">
                                        <p:cTn id="259" dur="500" fill="hold"/>
                                        <p:tgtEl>
                                          <p:spTgt spid="70"/>
                                        </p:tgtEl>
                                        <p:attrNameLst>
                                          <p:attrName>ppt_x</p:attrName>
                                        </p:attrNameLst>
                                      </p:cBhvr>
                                      <p:tavLst>
                                        <p:tav tm="0">
                                          <p:val>
                                            <p:strVal val="0-#ppt_w/2"/>
                                          </p:val>
                                        </p:tav>
                                        <p:tav tm="100000">
                                          <p:val>
                                            <p:strVal val="#ppt_x"/>
                                          </p:val>
                                        </p:tav>
                                      </p:tavLst>
                                    </p:anim>
                                    <p:anim calcmode="lin" valueType="num">
                                      <p:cBhvr additive="base">
                                        <p:cTn id="260" dur="500" fill="hold"/>
                                        <p:tgtEl>
                                          <p:spTgt spid="70"/>
                                        </p:tgtEl>
                                        <p:attrNameLst>
                                          <p:attrName>ppt_y</p:attrName>
                                        </p:attrNameLst>
                                      </p:cBhvr>
                                      <p:tavLst>
                                        <p:tav tm="0">
                                          <p:val>
                                            <p:strVal val="0-#ppt_h/2"/>
                                          </p:val>
                                        </p:tav>
                                        <p:tav tm="100000">
                                          <p:val>
                                            <p:strVal val="#ppt_y"/>
                                          </p:val>
                                        </p:tav>
                                      </p:tavLst>
                                    </p:anim>
                                  </p:childTnLst>
                                </p:cTn>
                              </p:par>
                            </p:childTnLst>
                          </p:cTn>
                        </p:par>
                        <p:par>
                          <p:cTn id="261" fill="hold">
                            <p:stCondLst>
                              <p:cond delay="7000"/>
                            </p:stCondLst>
                            <p:childTnLst>
                              <p:par>
                                <p:cTn id="262" presetID="2" presetClass="entr" presetSubtype="9" fill="hold" nodeType="afterEffect">
                                  <p:stCondLst>
                                    <p:cond delay="0"/>
                                  </p:stCondLst>
                                  <p:childTnLst>
                                    <p:set>
                                      <p:cBhvr>
                                        <p:cTn id="263" dur="1" fill="hold">
                                          <p:stCondLst>
                                            <p:cond delay="0"/>
                                          </p:stCondLst>
                                        </p:cTn>
                                        <p:tgtEl>
                                          <p:spTgt spid="77"/>
                                        </p:tgtEl>
                                        <p:attrNameLst>
                                          <p:attrName>style.visibility</p:attrName>
                                        </p:attrNameLst>
                                      </p:cBhvr>
                                      <p:to>
                                        <p:strVal val="visible"/>
                                      </p:to>
                                    </p:set>
                                    <p:anim calcmode="lin" valueType="num">
                                      <p:cBhvr additive="base">
                                        <p:cTn id="264" dur="500" fill="hold"/>
                                        <p:tgtEl>
                                          <p:spTgt spid="77"/>
                                        </p:tgtEl>
                                        <p:attrNameLst>
                                          <p:attrName>ppt_x</p:attrName>
                                        </p:attrNameLst>
                                      </p:cBhvr>
                                      <p:tavLst>
                                        <p:tav tm="0">
                                          <p:val>
                                            <p:strVal val="0-#ppt_w/2"/>
                                          </p:val>
                                        </p:tav>
                                        <p:tav tm="100000">
                                          <p:val>
                                            <p:strVal val="#ppt_x"/>
                                          </p:val>
                                        </p:tav>
                                      </p:tavLst>
                                    </p:anim>
                                    <p:anim calcmode="lin" valueType="num">
                                      <p:cBhvr additive="base">
                                        <p:cTn id="265" dur="500" fill="hold"/>
                                        <p:tgtEl>
                                          <p:spTgt spid="77"/>
                                        </p:tgtEl>
                                        <p:attrNameLst>
                                          <p:attrName>ppt_y</p:attrName>
                                        </p:attrNameLst>
                                      </p:cBhvr>
                                      <p:tavLst>
                                        <p:tav tm="0">
                                          <p:val>
                                            <p:strVal val="0-#ppt_h/2"/>
                                          </p:val>
                                        </p:tav>
                                        <p:tav tm="100000">
                                          <p:val>
                                            <p:strVal val="#ppt_y"/>
                                          </p:val>
                                        </p:tav>
                                      </p:tavLst>
                                    </p:anim>
                                  </p:childTnLst>
                                </p:cTn>
                              </p:par>
                            </p:childTnLst>
                          </p:cTn>
                        </p:par>
                        <p:par>
                          <p:cTn id="266" fill="hold">
                            <p:stCondLst>
                              <p:cond delay="7500"/>
                            </p:stCondLst>
                            <p:childTnLst>
                              <p:par>
                                <p:cTn id="267" presetID="2" presetClass="entr" presetSubtype="9" fill="hold" nodeType="afterEffect">
                                  <p:stCondLst>
                                    <p:cond delay="0"/>
                                  </p:stCondLst>
                                  <p:childTnLst>
                                    <p:set>
                                      <p:cBhvr>
                                        <p:cTn id="268" dur="1" fill="hold">
                                          <p:stCondLst>
                                            <p:cond delay="0"/>
                                          </p:stCondLst>
                                        </p:cTn>
                                        <p:tgtEl>
                                          <p:spTgt spid="108"/>
                                        </p:tgtEl>
                                        <p:attrNameLst>
                                          <p:attrName>style.visibility</p:attrName>
                                        </p:attrNameLst>
                                      </p:cBhvr>
                                      <p:to>
                                        <p:strVal val="visible"/>
                                      </p:to>
                                    </p:set>
                                    <p:anim calcmode="lin" valueType="num">
                                      <p:cBhvr additive="base">
                                        <p:cTn id="269" dur="500" fill="hold"/>
                                        <p:tgtEl>
                                          <p:spTgt spid="108"/>
                                        </p:tgtEl>
                                        <p:attrNameLst>
                                          <p:attrName>ppt_x</p:attrName>
                                        </p:attrNameLst>
                                      </p:cBhvr>
                                      <p:tavLst>
                                        <p:tav tm="0">
                                          <p:val>
                                            <p:strVal val="0-#ppt_w/2"/>
                                          </p:val>
                                        </p:tav>
                                        <p:tav tm="100000">
                                          <p:val>
                                            <p:strVal val="#ppt_x"/>
                                          </p:val>
                                        </p:tav>
                                      </p:tavLst>
                                    </p:anim>
                                    <p:anim calcmode="lin" valueType="num">
                                      <p:cBhvr additive="base">
                                        <p:cTn id="270" dur="500" fill="hold"/>
                                        <p:tgtEl>
                                          <p:spTgt spid="108"/>
                                        </p:tgtEl>
                                        <p:attrNameLst>
                                          <p:attrName>ppt_y</p:attrName>
                                        </p:attrNameLst>
                                      </p:cBhvr>
                                      <p:tavLst>
                                        <p:tav tm="0">
                                          <p:val>
                                            <p:strVal val="0-#ppt_h/2"/>
                                          </p:val>
                                        </p:tav>
                                        <p:tav tm="100000">
                                          <p:val>
                                            <p:strVal val="#ppt_y"/>
                                          </p:val>
                                        </p:tav>
                                      </p:tavLst>
                                    </p:anim>
                                  </p:childTnLst>
                                </p:cTn>
                              </p:par>
                            </p:childTnLst>
                          </p:cTn>
                        </p:par>
                        <p:par>
                          <p:cTn id="271" fill="hold">
                            <p:stCondLst>
                              <p:cond delay="8000"/>
                            </p:stCondLst>
                            <p:childTnLst>
                              <p:par>
                                <p:cTn id="272" presetID="2" presetClass="entr" presetSubtype="9" fill="hold" nodeType="afterEffect">
                                  <p:stCondLst>
                                    <p:cond delay="0"/>
                                  </p:stCondLst>
                                  <p:childTnLst>
                                    <p:set>
                                      <p:cBhvr>
                                        <p:cTn id="273" dur="1" fill="hold">
                                          <p:stCondLst>
                                            <p:cond delay="0"/>
                                          </p:stCondLst>
                                        </p:cTn>
                                        <p:tgtEl>
                                          <p:spTgt spid="100"/>
                                        </p:tgtEl>
                                        <p:attrNameLst>
                                          <p:attrName>style.visibility</p:attrName>
                                        </p:attrNameLst>
                                      </p:cBhvr>
                                      <p:to>
                                        <p:strVal val="visible"/>
                                      </p:to>
                                    </p:set>
                                    <p:anim calcmode="lin" valueType="num">
                                      <p:cBhvr additive="base">
                                        <p:cTn id="274" dur="500" fill="hold"/>
                                        <p:tgtEl>
                                          <p:spTgt spid="100"/>
                                        </p:tgtEl>
                                        <p:attrNameLst>
                                          <p:attrName>ppt_x</p:attrName>
                                        </p:attrNameLst>
                                      </p:cBhvr>
                                      <p:tavLst>
                                        <p:tav tm="0">
                                          <p:val>
                                            <p:strVal val="0-#ppt_w/2"/>
                                          </p:val>
                                        </p:tav>
                                        <p:tav tm="100000">
                                          <p:val>
                                            <p:strVal val="#ppt_x"/>
                                          </p:val>
                                        </p:tav>
                                      </p:tavLst>
                                    </p:anim>
                                    <p:anim calcmode="lin" valueType="num">
                                      <p:cBhvr additive="base">
                                        <p:cTn id="275" dur="500" fill="hold"/>
                                        <p:tgtEl>
                                          <p:spTgt spid="100"/>
                                        </p:tgtEl>
                                        <p:attrNameLst>
                                          <p:attrName>ppt_y</p:attrName>
                                        </p:attrNameLst>
                                      </p:cBhvr>
                                      <p:tavLst>
                                        <p:tav tm="0">
                                          <p:val>
                                            <p:strVal val="0-#ppt_h/2"/>
                                          </p:val>
                                        </p:tav>
                                        <p:tav tm="100000">
                                          <p:val>
                                            <p:strVal val="#ppt_y"/>
                                          </p:val>
                                        </p:tav>
                                      </p:tavLst>
                                    </p:anim>
                                  </p:childTnLst>
                                </p:cTn>
                              </p:par>
                            </p:childTnLst>
                          </p:cTn>
                        </p:par>
                        <p:par>
                          <p:cTn id="276" fill="hold">
                            <p:stCondLst>
                              <p:cond delay="8500"/>
                            </p:stCondLst>
                            <p:childTnLst>
                              <p:par>
                                <p:cTn id="277" presetID="2" presetClass="entr" presetSubtype="9" fill="hold" nodeType="afterEffect">
                                  <p:stCondLst>
                                    <p:cond delay="0"/>
                                  </p:stCondLst>
                                  <p:childTnLst>
                                    <p:set>
                                      <p:cBhvr>
                                        <p:cTn id="278" dur="1" fill="hold">
                                          <p:stCondLst>
                                            <p:cond delay="0"/>
                                          </p:stCondLst>
                                        </p:cTn>
                                        <p:tgtEl>
                                          <p:spTgt spid="95"/>
                                        </p:tgtEl>
                                        <p:attrNameLst>
                                          <p:attrName>style.visibility</p:attrName>
                                        </p:attrNameLst>
                                      </p:cBhvr>
                                      <p:to>
                                        <p:strVal val="visible"/>
                                      </p:to>
                                    </p:set>
                                    <p:anim calcmode="lin" valueType="num">
                                      <p:cBhvr additive="base">
                                        <p:cTn id="279" dur="500" fill="hold"/>
                                        <p:tgtEl>
                                          <p:spTgt spid="95"/>
                                        </p:tgtEl>
                                        <p:attrNameLst>
                                          <p:attrName>ppt_x</p:attrName>
                                        </p:attrNameLst>
                                      </p:cBhvr>
                                      <p:tavLst>
                                        <p:tav tm="0">
                                          <p:val>
                                            <p:strVal val="0-#ppt_w/2"/>
                                          </p:val>
                                        </p:tav>
                                        <p:tav tm="100000">
                                          <p:val>
                                            <p:strVal val="#ppt_x"/>
                                          </p:val>
                                        </p:tav>
                                      </p:tavLst>
                                    </p:anim>
                                    <p:anim calcmode="lin" valueType="num">
                                      <p:cBhvr additive="base">
                                        <p:cTn id="280" dur="500" fill="hold"/>
                                        <p:tgtEl>
                                          <p:spTgt spid="95"/>
                                        </p:tgtEl>
                                        <p:attrNameLst>
                                          <p:attrName>ppt_y</p:attrName>
                                        </p:attrNameLst>
                                      </p:cBhvr>
                                      <p:tavLst>
                                        <p:tav tm="0">
                                          <p:val>
                                            <p:strVal val="0-#ppt_h/2"/>
                                          </p:val>
                                        </p:tav>
                                        <p:tav tm="100000">
                                          <p:val>
                                            <p:strVal val="#ppt_y"/>
                                          </p:val>
                                        </p:tav>
                                      </p:tavLst>
                                    </p:anim>
                                  </p:childTnLst>
                                </p:cTn>
                              </p:par>
                            </p:childTnLst>
                          </p:cTn>
                        </p:par>
                        <p:par>
                          <p:cTn id="281" fill="hold">
                            <p:stCondLst>
                              <p:cond delay="9000"/>
                            </p:stCondLst>
                            <p:childTnLst>
                              <p:par>
                                <p:cTn id="282" presetID="2" presetClass="entr" presetSubtype="9" fill="hold" nodeType="afterEffect">
                                  <p:stCondLst>
                                    <p:cond delay="0"/>
                                  </p:stCondLst>
                                  <p:childTnLst>
                                    <p:set>
                                      <p:cBhvr>
                                        <p:cTn id="283" dur="1" fill="hold">
                                          <p:stCondLst>
                                            <p:cond delay="0"/>
                                          </p:stCondLst>
                                        </p:cTn>
                                        <p:tgtEl>
                                          <p:spTgt spid="109"/>
                                        </p:tgtEl>
                                        <p:attrNameLst>
                                          <p:attrName>style.visibility</p:attrName>
                                        </p:attrNameLst>
                                      </p:cBhvr>
                                      <p:to>
                                        <p:strVal val="visible"/>
                                      </p:to>
                                    </p:set>
                                    <p:anim calcmode="lin" valueType="num">
                                      <p:cBhvr additive="base">
                                        <p:cTn id="284" dur="500" fill="hold"/>
                                        <p:tgtEl>
                                          <p:spTgt spid="109"/>
                                        </p:tgtEl>
                                        <p:attrNameLst>
                                          <p:attrName>ppt_x</p:attrName>
                                        </p:attrNameLst>
                                      </p:cBhvr>
                                      <p:tavLst>
                                        <p:tav tm="0">
                                          <p:val>
                                            <p:strVal val="0-#ppt_w/2"/>
                                          </p:val>
                                        </p:tav>
                                        <p:tav tm="100000">
                                          <p:val>
                                            <p:strVal val="#ppt_x"/>
                                          </p:val>
                                        </p:tav>
                                      </p:tavLst>
                                    </p:anim>
                                    <p:anim calcmode="lin" valueType="num">
                                      <p:cBhvr additive="base">
                                        <p:cTn id="285" dur="500" fill="hold"/>
                                        <p:tgtEl>
                                          <p:spTgt spid="109"/>
                                        </p:tgtEl>
                                        <p:attrNameLst>
                                          <p:attrName>ppt_y</p:attrName>
                                        </p:attrNameLst>
                                      </p:cBhvr>
                                      <p:tavLst>
                                        <p:tav tm="0">
                                          <p:val>
                                            <p:strVal val="0-#ppt_h/2"/>
                                          </p:val>
                                        </p:tav>
                                        <p:tav tm="100000">
                                          <p:val>
                                            <p:strVal val="#ppt_y"/>
                                          </p:val>
                                        </p:tav>
                                      </p:tavLst>
                                    </p:anim>
                                  </p:childTnLst>
                                </p:cTn>
                              </p:par>
                            </p:childTnLst>
                          </p:cTn>
                        </p:par>
                        <p:par>
                          <p:cTn id="286" fill="hold">
                            <p:stCondLst>
                              <p:cond delay="9500"/>
                            </p:stCondLst>
                            <p:childTnLst>
                              <p:par>
                                <p:cTn id="287" presetID="2" presetClass="entr" presetSubtype="9" fill="hold" nodeType="afterEffect">
                                  <p:stCondLst>
                                    <p:cond delay="0"/>
                                  </p:stCondLst>
                                  <p:childTnLst>
                                    <p:set>
                                      <p:cBhvr>
                                        <p:cTn id="288" dur="1" fill="hold">
                                          <p:stCondLst>
                                            <p:cond delay="0"/>
                                          </p:stCondLst>
                                        </p:cTn>
                                        <p:tgtEl>
                                          <p:spTgt spid="111"/>
                                        </p:tgtEl>
                                        <p:attrNameLst>
                                          <p:attrName>style.visibility</p:attrName>
                                        </p:attrNameLst>
                                      </p:cBhvr>
                                      <p:to>
                                        <p:strVal val="visible"/>
                                      </p:to>
                                    </p:set>
                                    <p:anim calcmode="lin" valueType="num">
                                      <p:cBhvr additive="base">
                                        <p:cTn id="289" dur="500" fill="hold"/>
                                        <p:tgtEl>
                                          <p:spTgt spid="111"/>
                                        </p:tgtEl>
                                        <p:attrNameLst>
                                          <p:attrName>ppt_x</p:attrName>
                                        </p:attrNameLst>
                                      </p:cBhvr>
                                      <p:tavLst>
                                        <p:tav tm="0">
                                          <p:val>
                                            <p:strVal val="0-#ppt_w/2"/>
                                          </p:val>
                                        </p:tav>
                                        <p:tav tm="100000">
                                          <p:val>
                                            <p:strVal val="#ppt_x"/>
                                          </p:val>
                                        </p:tav>
                                      </p:tavLst>
                                    </p:anim>
                                    <p:anim calcmode="lin" valueType="num">
                                      <p:cBhvr additive="base">
                                        <p:cTn id="290" dur="500" fill="hold"/>
                                        <p:tgtEl>
                                          <p:spTgt spid="111"/>
                                        </p:tgtEl>
                                        <p:attrNameLst>
                                          <p:attrName>ppt_y</p:attrName>
                                        </p:attrNameLst>
                                      </p:cBhvr>
                                      <p:tavLst>
                                        <p:tav tm="0">
                                          <p:val>
                                            <p:strVal val="0-#ppt_h/2"/>
                                          </p:val>
                                        </p:tav>
                                        <p:tav tm="100000">
                                          <p:val>
                                            <p:strVal val="#ppt_y"/>
                                          </p:val>
                                        </p:tav>
                                      </p:tavLst>
                                    </p:anim>
                                  </p:childTnLst>
                                </p:cTn>
                              </p:par>
                            </p:childTnLst>
                          </p:cTn>
                        </p:par>
                        <p:par>
                          <p:cTn id="291" fill="hold">
                            <p:stCondLst>
                              <p:cond delay="10000"/>
                            </p:stCondLst>
                            <p:childTnLst>
                              <p:par>
                                <p:cTn id="292" presetID="2" presetClass="entr" presetSubtype="9" fill="hold" nodeType="afterEffect">
                                  <p:stCondLst>
                                    <p:cond delay="0"/>
                                  </p:stCondLst>
                                  <p:childTnLst>
                                    <p:set>
                                      <p:cBhvr>
                                        <p:cTn id="293" dur="1" fill="hold">
                                          <p:stCondLst>
                                            <p:cond delay="0"/>
                                          </p:stCondLst>
                                        </p:cTn>
                                        <p:tgtEl>
                                          <p:spTgt spid="112"/>
                                        </p:tgtEl>
                                        <p:attrNameLst>
                                          <p:attrName>style.visibility</p:attrName>
                                        </p:attrNameLst>
                                      </p:cBhvr>
                                      <p:to>
                                        <p:strVal val="visible"/>
                                      </p:to>
                                    </p:set>
                                    <p:anim calcmode="lin" valueType="num">
                                      <p:cBhvr additive="base">
                                        <p:cTn id="294" dur="500" fill="hold"/>
                                        <p:tgtEl>
                                          <p:spTgt spid="112"/>
                                        </p:tgtEl>
                                        <p:attrNameLst>
                                          <p:attrName>ppt_x</p:attrName>
                                        </p:attrNameLst>
                                      </p:cBhvr>
                                      <p:tavLst>
                                        <p:tav tm="0">
                                          <p:val>
                                            <p:strVal val="0-#ppt_w/2"/>
                                          </p:val>
                                        </p:tav>
                                        <p:tav tm="100000">
                                          <p:val>
                                            <p:strVal val="#ppt_x"/>
                                          </p:val>
                                        </p:tav>
                                      </p:tavLst>
                                    </p:anim>
                                    <p:anim calcmode="lin" valueType="num">
                                      <p:cBhvr additive="base">
                                        <p:cTn id="295" dur="500" fill="hold"/>
                                        <p:tgtEl>
                                          <p:spTgt spid="112"/>
                                        </p:tgtEl>
                                        <p:attrNameLst>
                                          <p:attrName>ppt_y</p:attrName>
                                        </p:attrNameLst>
                                      </p:cBhvr>
                                      <p:tavLst>
                                        <p:tav tm="0">
                                          <p:val>
                                            <p:strVal val="0-#ppt_h/2"/>
                                          </p:val>
                                        </p:tav>
                                        <p:tav tm="100000">
                                          <p:val>
                                            <p:strVal val="#ppt_y"/>
                                          </p:val>
                                        </p:tav>
                                      </p:tavLst>
                                    </p:anim>
                                  </p:childTnLst>
                                </p:cTn>
                              </p:par>
                            </p:childTnLst>
                          </p:cTn>
                        </p:par>
                        <p:par>
                          <p:cTn id="296" fill="hold">
                            <p:stCondLst>
                              <p:cond delay="10500"/>
                            </p:stCondLst>
                            <p:childTnLst>
                              <p:par>
                                <p:cTn id="297" presetID="2" presetClass="entr" presetSubtype="9" fill="hold" nodeType="afterEffect">
                                  <p:stCondLst>
                                    <p:cond delay="0"/>
                                  </p:stCondLst>
                                  <p:childTnLst>
                                    <p:set>
                                      <p:cBhvr>
                                        <p:cTn id="298" dur="1" fill="hold">
                                          <p:stCondLst>
                                            <p:cond delay="0"/>
                                          </p:stCondLst>
                                        </p:cTn>
                                        <p:tgtEl>
                                          <p:spTgt spid="113"/>
                                        </p:tgtEl>
                                        <p:attrNameLst>
                                          <p:attrName>style.visibility</p:attrName>
                                        </p:attrNameLst>
                                      </p:cBhvr>
                                      <p:to>
                                        <p:strVal val="visible"/>
                                      </p:to>
                                    </p:set>
                                    <p:anim calcmode="lin" valueType="num">
                                      <p:cBhvr additive="base">
                                        <p:cTn id="299" dur="500" fill="hold"/>
                                        <p:tgtEl>
                                          <p:spTgt spid="113"/>
                                        </p:tgtEl>
                                        <p:attrNameLst>
                                          <p:attrName>ppt_x</p:attrName>
                                        </p:attrNameLst>
                                      </p:cBhvr>
                                      <p:tavLst>
                                        <p:tav tm="0">
                                          <p:val>
                                            <p:strVal val="0-#ppt_w/2"/>
                                          </p:val>
                                        </p:tav>
                                        <p:tav tm="100000">
                                          <p:val>
                                            <p:strVal val="#ppt_x"/>
                                          </p:val>
                                        </p:tav>
                                      </p:tavLst>
                                    </p:anim>
                                    <p:anim calcmode="lin" valueType="num">
                                      <p:cBhvr additive="base">
                                        <p:cTn id="300" dur="500" fill="hold"/>
                                        <p:tgtEl>
                                          <p:spTgt spid="113"/>
                                        </p:tgtEl>
                                        <p:attrNameLst>
                                          <p:attrName>ppt_y</p:attrName>
                                        </p:attrNameLst>
                                      </p:cBhvr>
                                      <p:tavLst>
                                        <p:tav tm="0">
                                          <p:val>
                                            <p:strVal val="0-#ppt_h/2"/>
                                          </p:val>
                                        </p:tav>
                                        <p:tav tm="100000">
                                          <p:val>
                                            <p:strVal val="#ppt_y"/>
                                          </p:val>
                                        </p:tav>
                                      </p:tavLst>
                                    </p:anim>
                                  </p:childTnLst>
                                </p:cTn>
                              </p:par>
                            </p:childTnLst>
                          </p:cTn>
                        </p:par>
                        <p:par>
                          <p:cTn id="301" fill="hold">
                            <p:stCondLst>
                              <p:cond delay="11000"/>
                            </p:stCondLst>
                            <p:childTnLst>
                              <p:par>
                                <p:cTn id="302" presetID="2" presetClass="entr" presetSubtype="3" fill="hold" nodeType="afterEffect">
                                  <p:stCondLst>
                                    <p:cond delay="0"/>
                                  </p:stCondLst>
                                  <p:childTnLst>
                                    <p:set>
                                      <p:cBhvr>
                                        <p:cTn id="303" dur="1" fill="hold">
                                          <p:stCondLst>
                                            <p:cond delay="0"/>
                                          </p:stCondLst>
                                        </p:cTn>
                                        <p:tgtEl>
                                          <p:spTgt spid="115"/>
                                        </p:tgtEl>
                                        <p:attrNameLst>
                                          <p:attrName>style.visibility</p:attrName>
                                        </p:attrNameLst>
                                      </p:cBhvr>
                                      <p:to>
                                        <p:strVal val="visible"/>
                                      </p:to>
                                    </p:set>
                                    <p:anim calcmode="lin" valueType="num">
                                      <p:cBhvr additive="base">
                                        <p:cTn id="304" dur="500" fill="hold"/>
                                        <p:tgtEl>
                                          <p:spTgt spid="115"/>
                                        </p:tgtEl>
                                        <p:attrNameLst>
                                          <p:attrName>ppt_x</p:attrName>
                                        </p:attrNameLst>
                                      </p:cBhvr>
                                      <p:tavLst>
                                        <p:tav tm="0">
                                          <p:val>
                                            <p:strVal val="1+#ppt_w/2"/>
                                          </p:val>
                                        </p:tav>
                                        <p:tav tm="100000">
                                          <p:val>
                                            <p:strVal val="#ppt_x"/>
                                          </p:val>
                                        </p:tav>
                                      </p:tavLst>
                                    </p:anim>
                                    <p:anim calcmode="lin" valueType="num">
                                      <p:cBhvr additive="base">
                                        <p:cTn id="305" dur="500" fill="hold"/>
                                        <p:tgtEl>
                                          <p:spTgt spid="115"/>
                                        </p:tgtEl>
                                        <p:attrNameLst>
                                          <p:attrName>ppt_y</p:attrName>
                                        </p:attrNameLst>
                                      </p:cBhvr>
                                      <p:tavLst>
                                        <p:tav tm="0">
                                          <p:val>
                                            <p:strVal val="0-#ppt_h/2"/>
                                          </p:val>
                                        </p:tav>
                                        <p:tav tm="100000">
                                          <p:val>
                                            <p:strVal val="#ppt_y"/>
                                          </p:val>
                                        </p:tav>
                                      </p:tavLst>
                                    </p:anim>
                                  </p:childTnLst>
                                </p:cTn>
                              </p:par>
                            </p:childTnLst>
                          </p:cTn>
                        </p:par>
                        <p:par>
                          <p:cTn id="306" fill="hold">
                            <p:stCondLst>
                              <p:cond delay="11500"/>
                            </p:stCondLst>
                            <p:childTnLst>
                              <p:par>
                                <p:cTn id="307" presetID="2" presetClass="entr" presetSubtype="3" fill="hold" nodeType="afterEffect">
                                  <p:stCondLst>
                                    <p:cond delay="0"/>
                                  </p:stCondLst>
                                  <p:childTnLst>
                                    <p:set>
                                      <p:cBhvr>
                                        <p:cTn id="308" dur="1" fill="hold">
                                          <p:stCondLst>
                                            <p:cond delay="0"/>
                                          </p:stCondLst>
                                        </p:cTn>
                                        <p:tgtEl>
                                          <p:spTgt spid="118"/>
                                        </p:tgtEl>
                                        <p:attrNameLst>
                                          <p:attrName>style.visibility</p:attrName>
                                        </p:attrNameLst>
                                      </p:cBhvr>
                                      <p:to>
                                        <p:strVal val="visible"/>
                                      </p:to>
                                    </p:set>
                                    <p:anim calcmode="lin" valueType="num">
                                      <p:cBhvr additive="base">
                                        <p:cTn id="309" dur="500" fill="hold"/>
                                        <p:tgtEl>
                                          <p:spTgt spid="118"/>
                                        </p:tgtEl>
                                        <p:attrNameLst>
                                          <p:attrName>ppt_x</p:attrName>
                                        </p:attrNameLst>
                                      </p:cBhvr>
                                      <p:tavLst>
                                        <p:tav tm="0">
                                          <p:val>
                                            <p:strVal val="1+#ppt_w/2"/>
                                          </p:val>
                                        </p:tav>
                                        <p:tav tm="100000">
                                          <p:val>
                                            <p:strVal val="#ppt_x"/>
                                          </p:val>
                                        </p:tav>
                                      </p:tavLst>
                                    </p:anim>
                                    <p:anim calcmode="lin" valueType="num">
                                      <p:cBhvr additive="base">
                                        <p:cTn id="310" dur="500" fill="hold"/>
                                        <p:tgtEl>
                                          <p:spTgt spid="118"/>
                                        </p:tgtEl>
                                        <p:attrNameLst>
                                          <p:attrName>ppt_y</p:attrName>
                                        </p:attrNameLst>
                                      </p:cBhvr>
                                      <p:tavLst>
                                        <p:tav tm="0">
                                          <p:val>
                                            <p:strVal val="0-#ppt_h/2"/>
                                          </p:val>
                                        </p:tav>
                                        <p:tav tm="100000">
                                          <p:val>
                                            <p:strVal val="#ppt_y"/>
                                          </p:val>
                                        </p:tav>
                                      </p:tavLst>
                                    </p:anim>
                                  </p:childTnLst>
                                </p:cTn>
                              </p:par>
                            </p:childTnLst>
                          </p:cTn>
                        </p:par>
                        <p:par>
                          <p:cTn id="311" fill="hold">
                            <p:stCondLst>
                              <p:cond delay="12000"/>
                            </p:stCondLst>
                            <p:childTnLst>
                              <p:par>
                                <p:cTn id="312" presetID="2" presetClass="entr" presetSubtype="3" fill="hold" nodeType="afterEffect">
                                  <p:stCondLst>
                                    <p:cond delay="0"/>
                                  </p:stCondLst>
                                  <p:childTnLst>
                                    <p:set>
                                      <p:cBhvr>
                                        <p:cTn id="313" dur="1" fill="hold">
                                          <p:stCondLst>
                                            <p:cond delay="0"/>
                                          </p:stCondLst>
                                        </p:cTn>
                                        <p:tgtEl>
                                          <p:spTgt spid="119"/>
                                        </p:tgtEl>
                                        <p:attrNameLst>
                                          <p:attrName>style.visibility</p:attrName>
                                        </p:attrNameLst>
                                      </p:cBhvr>
                                      <p:to>
                                        <p:strVal val="visible"/>
                                      </p:to>
                                    </p:set>
                                    <p:anim calcmode="lin" valueType="num">
                                      <p:cBhvr additive="base">
                                        <p:cTn id="314" dur="500" fill="hold"/>
                                        <p:tgtEl>
                                          <p:spTgt spid="119"/>
                                        </p:tgtEl>
                                        <p:attrNameLst>
                                          <p:attrName>ppt_x</p:attrName>
                                        </p:attrNameLst>
                                      </p:cBhvr>
                                      <p:tavLst>
                                        <p:tav tm="0">
                                          <p:val>
                                            <p:strVal val="1+#ppt_w/2"/>
                                          </p:val>
                                        </p:tav>
                                        <p:tav tm="100000">
                                          <p:val>
                                            <p:strVal val="#ppt_x"/>
                                          </p:val>
                                        </p:tav>
                                      </p:tavLst>
                                    </p:anim>
                                    <p:anim calcmode="lin" valueType="num">
                                      <p:cBhvr additive="base">
                                        <p:cTn id="315" dur="500" fill="hold"/>
                                        <p:tgtEl>
                                          <p:spTgt spid="119"/>
                                        </p:tgtEl>
                                        <p:attrNameLst>
                                          <p:attrName>ppt_y</p:attrName>
                                        </p:attrNameLst>
                                      </p:cBhvr>
                                      <p:tavLst>
                                        <p:tav tm="0">
                                          <p:val>
                                            <p:strVal val="0-#ppt_h/2"/>
                                          </p:val>
                                        </p:tav>
                                        <p:tav tm="100000">
                                          <p:val>
                                            <p:strVal val="#ppt_y"/>
                                          </p:val>
                                        </p:tav>
                                      </p:tavLst>
                                    </p:anim>
                                  </p:childTnLst>
                                </p:cTn>
                              </p:par>
                            </p:childTnLst>
                          </p:cTn>
                        </p:par>
                        <p:par>
                          <p:cTn id="316" fill="hold">
                            <p:stCondLst>
                              <p:cond delay="12500"/>
                            </p:stCondLst>
                            <p:childTnLst>
                              <p:par>
                                <p:cTn id="317" presetID="2" presetClass="entr" presetSubtype="3" fill="hold" nodeType="afterEffect">
                                  <p:stCondLst>
                                    <p:cond delay="0"/>
                                  </p:stCondLst>
                                  <p:childTnLst>
                                    <p:set>
                                      <p:cBhvr>
                                        <p:cTn id="318" dur="1" fill="hold">
                                          <p:stCondLst>
                                            <p:cond delay="0"/>
                                          </p:stCondLst>
                                        </p:cTn>
                                        <p:tgtEl>
                                          <p:spTgt spid="125"/>
                                        </p:tgtEl>
                                        <p:attrNameLst>
                                          <p:attrName>style.visibility</p:attrName>
                                        </p:attrNameLst>
                                      </p:cBhvr>
                                      <p:to>
                                        <p:strVal val="visible"/>
                                      </p:to>
                                    </p:set>
                                    <p:anim calcmode="lin" valueType="num">
                                      <p:cBhvr additive="base">
                                        <p:cTn id="319" dur="500" fill="hold"/>
                                        <p:tgtEl>
                                          <p:spTgt spid="125"/>
                                        </p:tgtEl>
                                        <p:attrNameLst>
                                          <p:attrName>ppt_x</p:attrName>
                                        </p:attrNameLst>
                                      </p:cBhvr>
                                      <p:tavLst>
                                        <p:tav tm="0">
                                          <p:val>
                                            <p:strVal val="1+#ppt_w/2"/>
                                          </p:val>
                                        </p:tav>
                                        <p:tav tm="100000">
                                          <p:val>
                                            <p:strVal val="#ppt_x"/>
                                          </p:val>
                                        </p:tav>
                                      </p:tavLst>
                                    </p:anim>
                                    <p:anim calcmode="lin" valueType="num">
                                      <p:cBhvr additive="base">
                                        <p:cTn id="320" dur="500" fill="hold"/>
                                        <p:tgtEl>
                                          <p:spTgt spid="125"/>
                                        </p:tgtEl>
                                        <p:attrNameLst>
                                          <p:attrName>ppt_y</p:attrName>
                                        </p:attrNameLst>
                                      </p:cBhvr>
                                      <p:tavLst>
                                        <p:tav tm="0">
                                          <p:val>
                                            <p:strVal val="0-#ppt_h/2"/>
                                          </p:val>
                                        </p:tav>
                                        <p:tav tm="100000">
                                          <p:val>
                                            <p:strVal val="#ppt_y"/>
                                          </p:val>
                                        </p:tav>
                                      </p:tavLst>
                                    </p:anim>
                                  </p:childTnLst>
                                </p:cTn>
                              </p:par>
                            </p:childTnLst>
                          </p:cTn>
                        </p:par>
                        <p:par>
                          <p:cTn id="321" fill="hold">
                            <p:stCondLst>
                              <p:cond delay="13000"/>
                            </p:stCondLst>
                            <p:childTnLst>
                              <p:par>
                                <p:cTn id="322" presetID="2" presetClass="entr" presetSubtype="3" fill="hold" nodeType="afterEffect">
                                  <p:stCondLst>
                                    <p:cond delay="0"/>
                                  </p:stCondLst>
                                  <p:childTnLst>
                                    <p:set>
                                      <p:cBhvr>
                                        <p:cTn id="323" dur="1" fill="hold">
                                          <p:stCondLst>
                                            <p:cond delay="0"/>
                                          </p:stCondLst>
                                        </p:cTn>
                                        <p:tgtEl>
                                          <p:spTgt spid="127"/>
                                        </p:tgtEl>
                                        <p:attrNameLst>
                                          <p:attrName>style.visibility</p:attrName>
                                        </p:attrNameLst>
                                      </p:cBhvr>
                                      <p:to>
                                        <p:strVal val="visible"/>
                                      </p:to>
                                    </p:set>
                                    <p:anim calcmode="lin" valueType="num">
                                      <p:cBhvr additive="base">
                                        <p:cTn id="324" dur="500" fill="hold"/>
                                        <p:tgtEl>
                                          <p:spTgt spid="127"/>
                                        </p:tgtEl>
                                        <p:attrNameLst>
                                          <p:attrName>ppt_x</p:attrName>
                                        </p:attrNameLst>
                                      </p:cBhvr>
                                      <p:tavLst>
                                        <p:tav tm="0">
                                          <p:val>
                                            <p:strVal val="1+#ppt_w/2"/>
                                          </p:val>
                                        </p:tav>
                                        <p:tav tm="100000">
                                          <p:val>
                                            <p:strVal val="#ppt_x"/>
                                          </p:val>
                                        </p:tav>
                                      </p:tavLst>
                                    </p:anim>
                                    <p:anim calcmode="lin" valueType="num">
                                      <p:cBhvr additive="base">
                                        <p:cTn id="325" dur="500" fill="hold"/>
                                        <p:tgtEl>
                                          <p:spTgt spid="127"/>
                                        </p:tgtEl>
                                        <p:attrNameLst>
                                          <p:attrName>ppt_y</p:attrName>
                                        </p:attrNameLst>
                                      </p:cBhvr>
                                      <p:tavLst>
                                        <p:tav tm="0">
                                          <p:val>
                                            <p:strVal val="0-#ppt_h/2"/>
                                          </p:val>
                                        </p:tav>
                                        <p:tav tm="100000">
                                          <p:val>
                                            <p:strVal val="#ppt_y"/>
                                          </p:val>
                                        </p:tav>
                                      </p:tavLst>
                                    </p:anim>
                                  </p:childTnLst>
                                </p:cTn>
                              </p:par>
                            </p:childTnLst>
                          </p:cTn>
                        </p:par>
                        <p:par>
                          <p:cTn id="326" fill="hold">
                            <p:stCondLst>
                              <p:cond delay="13500"/>
                            </p:stCondLst>
                            <p:childTnLst>
                              <p:par>
                                <p:cTn id="327" presetID="2" presetClass="entr" presetSubtype="3" fill="hold" nodeType="afterEffect">
                                  <p:stCondLst>
                                    <p:cond delay="0"/>
                                  </p:stCondLst>
                                  <p:childTnLst>
                                    <p:set>
                                      <p:cBhvr>
                                        <p:cTn id="328" dur="1" fill="hold">
                                          <p:stCondLst>
                                            <p:cond delay="0"/>
                                          </p:stCondLst>
                                        </p:cTn>
                                        <p:tgtEl>
                                          <p:spTgt spid="129"/>
                                        </p:tgtEl>
                                        <p:attrNameLst>
                                          <p:attrName>style.visibility</p:attrName>
                                        </p:attrNameLst>
                                      </p:cBhvr>
                                      <p:to>
                                        <p:strVal val="visible"/>
                                      </p:to>
                                    </p:set>
                                    <p:anim calcmode="lin" valueType="num">
                                      <p:cBhvr additive="base">
                                        <p:cTn id="329" dur="500" fill="hold"/>
                                        <p:tgtEl>
                                          <p:spTgt spid="129"/>
                                        </p:tgtEl>
                                        <p:attrNameLst>
                                          <p:attrName>ppt_x</p:attrName>
                                        </p:attrNameLst>
                                      </p:cBhvr>
                                      <p:tavLst>
                                        <p:tav tm="0">
                                          <p:val>
                                            <p:strVal val="1+#ppt_w/2"/>
                                          </p:val>
                                        </p:tav>
                                        <p:tav tm="100000">
                                          <p:val>
                                            <p:strVal val="#ppt_x"/>
                                          </p:val>
                                        </p:tav>
                                      </p:tavLst>
                                    </p:anim>
                                    <p:anim calcmode="lin" valueType="num">
                                      <p:cBhvr additive="base">
                                        <p:cTn id="330" dur="500" fill="hold"/>
                                        <p:tgtEl>
                                          <p:spTgt spid="129"/>
                                        </p:tgtEl>
                                        <p:attrNameLst>
                                          <p:attrName>ppt_y</p:attrName>
                                        </p:attrNameLst>
                                      </p:cBhvr>
                                      <p:tavLst>
                                        <p:tav tm="0">
                                          <p:val>
                                            <p:strVal val="0-#ppt_h/2"/>
                                          </p:val>
                                        </p:tav>
                                        <p:tav tm="100000">
                                          <p:val>
                                            <p:strVal val="#ppt_y"/>
                                          </p:val>
                                        </p:tav>
                                      </p:tavLst>
                                    </p:anim>
                                  </p:childTnLst>
                                </p:cTn>
                              </p:par>
                            </p:childTnLst>
                          </p:cTn>
                        </p:par>
                        <p:par>
                          <p:cTn id="331" fill="hold">
                            <p:stCondLst>
                              <p:cond delay="14000"/>
                            </p:stCondLst>
                            <p:childTnLst>
                              <p:par>
                                <p:cTn id="332" presetID="2" presetClass="entr" presetSubtype="3" fill="hold" nodeType="afterEffect">
                                  <p:stCondLst>
                                    <p:cond delay="0"/>
                                  </p:stCondLst>
                                  <p:childTnLst>
                                    <p:set>
                                      <p:cBhvr>
                                        <p:cTn id="333" dur="1" fill="hold">
                                          <p:stCondLst>
                                            <p:cond delay="0"/>
                                          </p:stCondLst>
                                        </p:cTn>
                                        <p:tgtEl>
                                          <p:spTgt spid="130"/>
                                        </p:tgtEl>
                                        <p:attrNameLst>
                                          <p:attrName>style.visibility</p:attrName>
                                        </p:attrNameLst>
                                      </p:cBhvr>
                                      <p:to>
                                        <p:strVal val="visible"/>
                                      </p:to>
                                    </p:set>
                                    <p:anim calcmode="lin" valueType="num">
                                      <p:cBhvr additive="base">
                                        <p:cTn id="334" dur="500" fill="hold"/>
                                        <p:tgtEl>
                                          <p:spTgt spid="130"/>
                                        </p:tgtEl>
                                        <p:attrNameLst>
                                          <p:attrName>ppt_x</p:attrName>
                                        </p:attrNameLst>
                                      </p:cBhvr>
                                      <p:tavLst>
                                        <p:tav tm="0">
                                          <p:val>
                                            <p:strVal val="1+#ppt_w/2"/>
                                          </p:val>
                                        </p:tav>
                                        <p:tav tm="100000">
                                          <p:val>
                                            <p:strVal val="#ppt_x"/>
                                          </p:val>
                                        </p:tav>
                                      </p:tavLst>
                                    </p:anim>
                                    <p:anim calcmode="lin" valueType="num">
                                      <p:cBhvr additive="base">
                                        <p:cTn id="335" dur="500" fill="hold"/>
                                        <p:tgtEl>
                                          <p:spTgt spid="130"/>
                                        </p:tgtEl>
                                        <p:attrNameLst>
                                          <p:attrName>ppt_y</p:attrName>
                                        </p:attrNameLst>
                                      </p:cBhvr>
                                      <p:tavLst>
                                        <p:tav tm="0">
                                          <p:val>
                                            <p:strVal val="0-#ppt_h/2"/>
                                          </p:val>
                                        </p:tav>
                                        <p:tav tm="100000">
                                          <p:val>
                                            <p:strVal val="#ppt_y"/>
                                          </p:val>
                                        </p:tav>
                                      </p:tavLst>
                                    </p:anim>
                                  </p:childTnLst>
                                </p:cTn>
                              </p:par>
                            </p:childTnLst>
                          </p:cTn>
                        </p:par>
                        <p:par>
                          <p:cTn id="336" fill="hold">
                            <p:stCondLst>
                              <p:cond delay="14500"/>
                            </p:stCondLst>
                            <p:childTnLst>
                              <p:par>
                                <p:cTn id="337" presetID="2" presetClass="entr" presetSubtype="3" fill="hold" nodeType="afterEffect">
                                  <p:stCondLst>
                                    <p:cond delay="0"/>
                                  </p:stCondLst>
                                  <p:childTnLst>
                                    <p:set>
                                      <p:cBhvr>
                                        <p:cTn id="338" dur="1" fill="hold">
                                          <p:stCondLst>
                                            <p:cond delay="0"/>
                                          </p:stCondLst>
                                        </p:cTn>
                                        <p:tgtEl>
                                          <p:spTgt spid="131"/>
                                        </p:tgtEl>
                                        <p:attrNameLst>
                                          <p:attrName>style.visibility</p:attrName>
                                        </p:attrNameLst>
                                      </p:cBhvr>
                                      <p:to>
                                        <p:strVal val="visible"/>
                                      </p:to>
                                    </p:set>
                                    <p:anim calcmode="lin" valueType="num">
                                      <p:cBhvr additive="base">
                                        <p:cTn id="339" dur="500" fill="hold"/>
                                        <p:tgtEl>
                                          <p:spTgt spid="131"/>
                                        </p:tgtEl>
                                        <p:attrNameLst>
                                          <p:attrName>ppt_x</p:attrName>
                                        </p:attrNameLst>
                                      </p:cBhvr>
                                      <p:tavLst>
                                        <p:tav tm="0">
                                          <p:val>
                                            <p:strVal val="1+#ppt_w/2"/>
                                          </p:val>
                                        </p:tav>
                                        <p:tav tm="100000">
                                          <p:val>
                                            <p:strVal val="#ppt_x"/>
                                          </p:val>
                                        </p:tav>
                                      </p:tavLst>
                                    </p:anim>
                                    <p:anim calcmode="lin" valueType="num">
                                      <p:cBhvr additive="base">
                                        <p:cTn id="340" dur="500" fill="hold"/>
                                        <p:tgtEl>
                                          <p:spTgt spid="131"/>
                                        </p:tgtEl>
                                        <p:attrNameLst>
                                          <p:attrName>ppt_y</p:attrName>
                                        </p:attrNameLst>
                                      </p:cBhvr>
                                      <p:tavLst>
                                        <p:tav tm="0">
                                          <p:val>
                                            <p:strVal val="0-#ppt_h/2"/>
                                          </p:val>
                                        </p:tav>
                                        <p:tav tm="100000">
                                          <p:val>
                                            <p:strVal val="#ppt_y"/>
                                          </p:val>
                                        </p:tav>
                                      </p:tavLst>
                                    </p:anim>
                                  </p:childTnLst>
                                </p:cTn>
                              </p:par>
                            </p:childTnLst>
                          </p:cTn>
                        </p:par>
                        <p:par>
                          <p:cTn id="341" fill="hold">
                            <p:stCondLst>
                              <p:cond delay="15000"/>
                            </p:stCondLst>
                            <p:childTnLst>
                              <p:par>
                                <p:cTn id="342" presetID="2" presetClass="entr" presetSubtype="3" fill="hold" nodeType="afterEffect">
                                  <p:stCondLst>
                                    <p:cond delay="0"/>
                                  </p:stCondLst>
                                  <p:childTnLst>
                                    <p:set>
                                      <p:cBhvr>
                                        <p:cTn id="343" dur="1" fill="hold">
                                          <p:stCondLst>
                                            <p:cond delay="0"/>
                                          </p:stCondLst>
                                        </p:cTn>
                                        <p:tgtEl>
                                          <p:spTgt spid="132"/>
                                        </p:tgtEl>
                                        <p:attrNameLst>
                                          <p:attrName>style.visibility</p:attrName>
                                        </p:attrNameLst>
                                      </p:cBhvr>
                                      <p:to>
                                        <p:strVal val="visible"/>
                                      </p:to>
                                    </p:set>
                                    <p:anim calcmode="lin" valueType="num">
                                      <p:cBhvr additive="base">
                                        <p:cTn id="344" dur="500" fill="hold"/>
                                        <p:tgtEl>
                                          <p:spTgt spid="132"/>
                                        </p:tgtEl>
                                        <p:attrNameLst>
                                          <p:attrName>ppt_x</p:attrName>
                                        </p:attrNameLst>
                                      </p:cBhvr>
                                      <p:tavLst>
                                        <p:tav tm="0">
                                          <p:val>
                                            <p:strVal val="1+#ppt_w/2"/>
                                          </p:val>
                                        </p:tav>
                                        <p:tav tm="100000">
                                          <p:val>
                                            <p:strVal val="#ppt_x"/>
                                          </p:val>
                                        </p:tav>
                                      </p:tavLst>
                                    </p:anim>
                                    <p:anim calcmode="lin" valueType="num">
                                      <p:cBhvr additive="base">
                                        <p:cTn id="345" dur="500" fill="hold"/>
                                        <p:tgtEl>
                                          <p:spTgt spid="132"/>
                                        </p:tgtEl>
                                        <p:attrNameLst>
                                          <p:attrName>ppt_y</p:attrName>
                                        </p:attrNameLst>
                                      </p:cBhvr>
                                      <p:tavLst>
                                        <p:tav tm="0">
                                          <p:val>
                                            <p:strVal val="0-#ppt_h/2"/>
                                          </p:val>
                                        </p:tav>
                                        <p:tav tm="100000">
                                          <p:val>
                                            <p:strVal val="#ppt_y"/>
                                          </p:val>
                                        </p:tav>
                                      </p:tavLst>
                                    </p:anim>
                                  </p:childTnLst>
                                </p:cTn>
                              </p:par>
                            </p:childTnLst>
                          </p:cTn>
                        </p:par>
                        <p:par>
                          <p:cTn id="346" fill="hold">
                            <p:stCondLst>
                              <p:cond delay="15500"/>
                            </p:stCondLst>
                            <p:childTnLst>
                              <p:par>
                                <p:cTn id="347" presetID="2" presetClass="entr" presetSubtype="3" fill="hold" nodeType="afterEffect">
                                  <p:stCondLst>
                                    <p:cond delay="0"/>
                                  </p:stCondLst>
                                  <p:childTnLst>
                                    <p:set>
                                      <p:cBhvr>
                                        <p:cTn id="348" dur="1" fill="hold">
                                          <p:stCondLst>
                                            <p:cond delay="0"/>
                                          </p:stCondLst>
                                        </p:cTn>
                                        <p:tgtEl>
                                          <p:spTgt spid="133"/>
                                        </p:tgtEl>
                                        <p:attrNameLst>
                                          <p:attrName>style.visibility</p:attrName>
                                        </p:attrNameLst>
                                      </p:cBhvr>
                                      <p:to>
                                        <p:strVal val="visible"/>
                                      </p:to>
                                    </p:set>
                                    <p:anim calcmode="lin" valueType="num">
                                      <p:cBhvr additive="base">
                                        <p:cTn id="349" dur="500" fill="hold"/>
                                        <p:tgtEl>
                                          <p:spTgt spid="133"/>
                                        </p:tgtEl>
                                        <p:attrNameLst>
                                          <p:attrName>ppt_x</p:attrName>
                                        </p:attrNameLst>
                                      </p:cBhvr>
                                      <p:tavLst>
                                        <p:tav tm="0">
                                          <p:val>
                                            <p:strVal val="1+#ppt_w/2"/>
                                          </p:val>
                                        </p:tav>
                                        <p:tav tm="100000">
                                          <p:val>
                                            <p:strVal val="#ppt_x"/>
                                          </p:val>
                                        </p:tav>
                                      </p:tavLst>
                                    </p:anim>
                                    <p:anim calcmode="lin" valueType="num">
                                      <p:cBhvr additive="base">
                                        <p:cTn id="350" dur="500" fill="hold"/>
                                        <p:tgtEl>
                                          <p:spTgt spid="133"/>
                                        </p:tgtEl>
                                        <p:attrNameLst>
                                          <p:attrName>ppt_y</p:attrName>
                                        </p:attrNameLst>
                                      </p:cBhvr>
                                      <p:tavLst>
                                        <p:tav tm="0">
                                          <p:val>
                                            <p:strVal val="0-#ppt_h/2"/>
                                          </p:val>
                                        </p:tav>
                                        <p:tav tm="100000">
                                          <p:val>
                                            <p:strVal val="#ppt_y"/>
                                          </p:val>
                                        </p:tav>
                                      </p:tavLst>
                                    </p:anim>
                                  </p:childTnLst>
                                </p:cTn>
                              </p:par>
                            </p:childTnLst>
                          </p:cTn>
                        </p:par>
                        <p:par>
                          <p:cTn id="351" fill="hold">
                            <p:stCondLst>
                              <p:cond delay="16000"/>
                            </p:stCondLst>
                            <p:childTnLst>
                              <p:par>
                                <p:cTn id="352" presetID="31" presetClass="entr" presetSubtype="0" fill="hold" nodeType="afterEffect">
                                  <p:stCondLst>
                                    <p:cond delay="1500"/>
                                  </p:stCondLst>
                                  <p:childTnLst>
                                    <p:set>
                                      <p:cBhvr>
                                        <p:cTn id="353" dur="1" fill="hold">
                                          <p:stCondLst>
                                            <p:cond delay="0"/>
                                          </p:stCondLst>
                                        </p:cTn>
                                        <p:tgtEl>
                                          <p:spTgt spid="101"/>
                                        </p:tgtEl>
                                        <p:attrNameLst>
                                          <p:attrName>style.visibility</p:attrName>
                                        </p:attrNameLst>
                                      </p:cBhvr>
                                      <p:to>
                                        <p:strVal val="visible"/>
                                      </p:to>
                                    </p:set>
                                    <p:anim calcmode="lin" valueType="num">
                                      <p:cBhvr>
                                        <p:cTn id="354" dur="500" fill="hold"/>
                                        <p:tgtEl>
                                          <p:spTgt spid="101"/>
                                        </p:tgtEl>
                                        <p:attrNameLst>
                                          <p:attrName>ppt_w</p:attrName>
                                        </p:attrNameLst>
                                      </p:cBhvr>
                                      <p:tavLst>
                                        <p:tav tm="0">
                                          <p:val>
                                            <p:fltVal val="0"/>
                                          </p:val>
                                        </p:tav>
                                        <p:tav tm="100000">
                                          <p:val>
                                            <p:strVal val="#ppt_w"/>
                                          </p:val>
                                        </p:tav>
                                      </p:tavLst>
                                    </p:anim>
                                    <p:anim calcmode="lin" valueType="num">
                                      <p:cBhvr>
                                        <p:cTn id="355" dur="500" fill="hold"/>
                                        <p:tgtEl>
                                          <p:spTgt spid="101"/>
                                        </p:tgtEl>
                                        <p:attrNameLst>
                                          <p:attrName>ppt_h</p:attrName>
                                        </p:attrNameLst>
                                      </p:cBhvr>
                                      <p:tavLst>
                                        <p:tav tm="0">
                                          <p:val>
                                            <p:fltVal val="0"/>
                                          </p:val>
                                        </p:tav>
                                        <p:tav tm="100000">
                                          <p:val>
                                            <p:strVal val="#ppt_h"/>
                                          </p:val>
                                        </p:tav>
                                      </p:tavLst>
                                    </p:anim>
                                    <p:anim calcmode="lin" valueType="num">
                                      <p:cBhvr>
                                        <p:cTn id="356" dur="500" fill="hold"/>
                                        <p:tgtEl>
                                          <p:spTgt spid="101"/>
                                        </p:tgtEl>
                                        <p:attrNameLst>
                                          <p:attrName>style.rotation</p:attrName>
                                        </p:attrNameLst>
                                      </p:cBhvr>
                                      <p:tavLst>
                                        <p:tav tm="0">
                                          <p:val>
                                            <p:fltVal val="90"/>
                                          </p:val>
                                        </p:tav>
                                        <p:tav tm="100000">
                                          <p:val>
                                            <p:fltVal val="0"/>
                                          </p:val>
                                        </p:tav>
                                      </p:tavLst>
                                    </p:anim>
                                    <p:animEffect transition="in" filter="fade">
                                      <p:cBhvr>
                                        <p:cTn id="357" dur="500"/>
                                        <p:tgtEl>
                                          <p:spTgt spid="101"/>
                                        </p:tgtEl>
                                      </p:cBhvr>
                                    </p:animEffect>
                                  </p:childTnLst>
                                </p:cTn>
                              </p:par>
                            </p:childTnLst>
                          </p:cTn>
                        </p:par>
                        <p:par>
                          <p:cTn id="358" fill="hold">
                            <p:stCondLst>
                              <p:cond delay="18000"/>
                            </p:stCondLst>
                            <p:childTnLst>
                              <p:par>
                                <p:cTn id="359" presetID="31" presetClass="entr" presetSubtype="0" fill="hold" nodeType="afterEffect">
                                  <p:stCondLst>
                                    <p:cond delay="0"/>
                                  </p:stCondLst>
                                  <p:childTnLst>
                                    <p:set>
                                      <p:cBhvr>
                                        <p:cTn id="360" dur="1" fill="hold">
                                          <p:stCondLst>
                                            <p:cond delay="0"/>
                                          </p:stCondLst>
                                        </p:cTn>
                                        <p:tgtEl>
                                          <p:spTgt spid="102"/>
                                        </p:tgtEl>
                                        <p:attrNameLst>
                                          <p:attrName>style.visibility</p:attrName>
                                        </p:attrNameLst>
                                      </p:cBhvr>
                                      <p:to>
                                        <p:strVal val="visible"/>
                                      </p:to>
                                    </p:set>
                                    <p:anim calcmode="lin" valueType="num">
                                      <p:cBhvr>
                                        <p:cTn id="361" dur="500" fill="hold"/>
                                        <p:tgtEl>
                                          <p:spTgt spid="102"/>
                                        </p:tgtEl>
                                        <p:attrNameLst>
                                          <p:attrName>ppt_w</p:attrName>
                                        </p:attrNameLst>
                                      </p:cBhvr>
                                      <p:tavLst>
                                        <p:tav tm="0">
                                          <p:val>
                                            <p:fltVal val="0"/>
                                          </p:val>
                                        </p:tav>
                                        <p:tav tm="100000">
                                          <p:val>
                                            <p:strVal val="#ppt_w"/>
                                          </p:val>
                                        </p:tav>
                                      </p:tavLst>
                                    </p:anim>
                                    <p:anim calcmode="lin" valueType="num">
                                      <p:cBhvr>
                                        <p:cTn id="362" dur="500" fill="hold"/>
                                        <p:tgtEl>
                                          <p:spTgt spid="102"/>
                                        </p:tgtEl>
                                        <p:attrNameLst>
                                          <p:attrName>ppt_h</p:attrName>
                                        </p:attrNameLst>
                                      </p:cBhvr>
                                      <p:tavLst>
                                        <p:tav tm="0">
                                          <p:val>
                                            <p:fltVal val="0"/>
                                          </p:val>
                                        </p:tav>
                                        <p:tav tm="100000">
                                          <p:val>
                                            <p:strVal val="#ppt_h"/>
                                          </p:val>
                                        </p:tav>
                                      </p:tavLst>
                                    </p:anim>
                                    <p:anim calcmode="lin" valueType="num">
                                      <p:cBhvr>
                                        <p:cTn id="363" dur="500" fill="hold"/>
                                        <p:tgtEl>
                                          <p:spTgt spid="102"/>
                                        </p:tgtEl>
                                        <p:attrNameLst>
                                          <p:attrName>style.rotation</p:attrName>
                                        </p:attrNameLst>
                                      </p:cBhvr>
                                      <p:tavLst>
                                        <p:tav tm="0">
                                          <p:val>
                                            <p:fltVal val="90"/>
                                          </p:val>
                                        </p:tav>
                                        <p:tav tm="100000">
                                          <p:val>
                                            <p:fltVal val="0"/>
                                          </p:val>
                                        </p:tav>
                                      </p:tavLst>
                                    </p:anim>
                                    <p:animEffect transition="in" filter="fade">
                                      <p:cBhvr>
                                        <p:cTn id="364" dur="500"/>
                                        <p:tgtEl>
                                          <p:spTgt spid="102"/>
                                        </p:tgtEl>
                                      </p:cBhvr>
                                    </p:animEffect>
                                  </p:childTnLst>
                                </p:cTn>
                              </p:par>
                            </p:childTnLst>
                          </p:cTn>
                        </p:par>
                        <p:par>
                          <p:cTn id="365" fill="hold">
                            <p:stCondLst>
                              <p:cond delay="18500"/>
                            </p:stCondLst>
                            <p:childTnLst>
                              <p:par>
                                <p:cTn id="366" presetID="31" presetClass="entr" presetSubtype="0" fill="hold" nodeType="afterEffect">
                                  <p:stCondLst>
                                    <p:cond delay="0"/>
                                  </p:stCondLst>
                                  <p:childTnLst>
                                    <p:set>
                                      <p:cBhvr>
                                        <p:cTn id="367" dur="1" fill="hold">
                                          <p:stCondLst>
                                            <p:cond delay="0"/>
                                          </p:stCondLst>
                                        </p:cTn>
                                        <p:tgtEl>
                                          <p:spTgt spid="103"/>
                                        </p:tgtEl>
                                        <p:attrNameLst>
                                          <p:attrName>style.visibility</p:attrName>
                                        </p:attrNameLst>
                                      </p:cBhvr>
                                      <p:to>
                                        <p:strVal val="visible"/>
                                      </p:to>
                                    </p:set>
                                    <p:anim calcmode="lin" valueType="num">
                                      <p:cBhvr>
                                        <p:cTn id="368" dur="500" fill="hold"/>
                                        <p:tgtEl>
                                          <p:spTgt spid="103"/>
                                        </p:tgtEl>
                                        <p:attrNameLst>
                                          <p:attrName>ppt_w</p:attrName>
                                        </p:attrNameLst>
                                      </p:cBhvr>
                                      <p:tavLst>
                                        <p:tav tm="0">
                                          <p:val>
                                            <p:fltVal val="0"/>
                                          </p:val>
                                        </p:tav>
                                        <p:tav tm="100000">
                                          <p:val>
                                            <p:strVal val="#ppt_w"/>
                                          </p:val>
                                        </p:tav>
                                      </p:tavLst>
                                    </p:anim>
                                    <p:anim calcmode="lin" valueType="num">
                                      <p:cBhvr>
                                        <p:cTn id="369" dur="500" fill="hold"/>
                                        <p:tgtEl>
                                          <p:spTgt spid="103"/>
                                        </p:tgtEl>
                                        <p:attrNameLst>
                                          <p:attrName>ppt_h</p:attrName>
                                        </p:attrNameLst>
                                      </p:cBhvr>
                                      <p:tavLst>
                                        <p:tav tm="0">
                                          <p:val>
                                            <p:fltVal val="0"/>
                                          </p:val>
                                        </p:tav>
                                        <p:tav tm="100000">
                                          <p:val>
                                            <p:strVal val="#ppt_h"/>
                                          </p:val>
                                        </p:tav>
                                      </p:tavLst>
                                    </p:anim>
                                    <p:anim calcmode="lin" valueType="num">
                                      <p:cBhvr>
                                        <p:cTn id="370" dur="500" fill="hold"/>
                                        <p:tgtEl>
                                          <p:spTgt spid="103"/>
                                        </p:tgtEl>
                                        <p:attrNameLst>
                                          <p:attrName>style.rotation</p:attrName>
                                        </p:attrNameLst>
                                      </p:cBhvr>
                                      <p:tavLst>
                                        <p:tav tm="0">
                                          <p:val>
                                            <p:fltVal val="90"/>
                                          </p:val>
                                        </p:tav>
                                        <p:tav tm="100000">
                                          <p:val>
                                            <p:fltVal val="0"/>
                                          </p:val>
                                        </p:tav>
                                      </p:tavLst>
                                    </p:anim>
                                    <p:animEffect transition="in" filter="fade">
                                      <p:cBhvr>
                                        <p:cTn id="371" dur="500"/>
                                        <p:tgtEl>
                                          <p:spTgt spid="103"/>
                                        </p:tgtEl>
                                      </p:cBhvr>
                                    </p:animEffect>
                                  </p:childTnLst>
                                </p:cTn>
                              </p:par>
                            </p:childTnLst>
                          </p:cTn>
                        </p:par>
                        <p:par>
                          <p:cTn id="372" fill="hold">
                            <p:stCondLst>
                              <p:cond delay="19000"/>
                            </p:stCondLst>
                            <p:childTnLst>
                              <p:par>
                                <p:cTn id="373" presetID="31" presetClass="entr" presetSubtype="0" fill="hold" nodeType="afterEffect">
                                  <p:stCondLst>
                                    <p:cond delay="0"/>
                                  </p:stCondLst>
                                  <p:childTnLst>
                                    <p:set>
                                      <p:cBhvr>
                                        <p:cTn id="374" dur="1" fill="hold">
                                          <p:stCondLst>
                                            <p:cond delay="0"/>
                                          </p:stCondLst>
                                        </p:cTn>
                                        <p:tgtEl>
                                          <p:spTgt spid="104"/>
                                        </p:tgtEl>
                                        <p:attrNameLst>
                                          <p:attrName>style.visibility</p:attrName>
                                        </p:attrNameLst>
                                      </p:cBhvr>
                                      <p:to>
                                        <p:strVal val="visible"/>
                                      </p:to>
                                    </p:set>
                                    <p:anim calcmode="lin" valueType="num">
                                      <p:cBhvr>
                                        <p:cTn id="375" dur="500" fill="hold"/>
                                        <p:tgtEl>
                                          <p:spTgt spid="104"/>
                                        </p:tgtEl>
                                        <p:attrNameLst>
                                          <p:attrName>ppt_w</p:attrName>
                                        </p:attrNameLst>
                                      </p:cBhvr>
                                      <p:tavLst>
                                        <p:tav tm="0">
                                          <p:val>
                                            <p:fltVal val="0"/>
                                          </p:val>
                                        </p:tav>
                                        <p:tav tm="100000">
                                          <p:val>
                                            <p:strVal val="#ppt_w"/>
                                          </p:val>
                                        </p:tav>
                                      </p:tavLst>
                                    </p:anim>
                                    <p:anim calcmode="lin" valueType="num">
                                      <p:cBhvr>
                                        <p:cTn id="376" dur="500" fill="hold"/>
                                        <p:tgtEl>
                                          <p:spTgt spid="104"/>
                                        </p:tgtEl>
                                        <p:attrNameLst>
                                          <p:attrName>ppt_h</p:attrName>
                                        </p:attrNameLst>
                                      </p:cBhvr>
                                      <p:tavLst>
                                        <p:tav tm="0">
                                          <p:val>
                                            <p:fltVal val="0"/>
                                          </p:val>
                                        </p:tav>
                                        <p:tav tm="100000">
                                          <p:val>
                                            <p:strVal val="#ppt_h"/>
                                          </p:val>
                                        </p:tav>
                                      </p:tavLst>
                                    </p:anim>
                                    <p:anim calcmode="lin" valueType="num">
                                      <p:cBhvr>
                                        <p:cTn id="377" dur="500" fill="hold"/>
                                        <p:tgtEl>
                                          <p:spTgt spid="104"/>
                                        </p:tgtEl>
                                        <p:attrNameLst>
                                          <p:attrName>style.rotation</p:attrName>
                                        </p:attrNameLst>
                                      </p:cBhvr>
                                      <p:tavLst>
                                        <p:tav tm="0">
                                          <p:val>
                                            <p:fltVal val="90"/>
                                          </p:val>
                                        </p:tav>
                                        <p:tav tm="100000">
                                          <p:val>
                                            <p:fltVal val="0"/>
                                          </p:val>
                                        </p:tav>
                                      </p:tavLst>
                                    </p:anim>
                                    <p:animEffect transition="in" filter="fade">
                                      <p:cBhvr>
                                        <p:cTn id="378" dur="500"/>
                                        <p:tgtEl>
                                          <p:spTgt spid="104"/>
                                        </p:tgtEl>
                                      </p:cBhvr>
                                    </p:animEffect>
                                  </p:childTnLst>
                                </p:cTn>
                              </p:par>
                            </p:childTnLst>
                          </p:cTn>
                        </p:par>
                        <p:par>
                          <p:cTn id="379" fill="hold">
                            <p:stCondLst>
                              <p:cond delay="19500"/>
                            </p:stCondLst>
                            <p:childTnLst>
                              <p:par>
                                <p:cTn id="380" presetID="31" presetClass="entr" presetSubtype="0" fill="hold" nodeType="afterEffect">
                                  <p:stCondLst>
                                    <p:cond delay="0"/>
                                  </p:stCondLst>
                                  <p:childTnLst>
                                    <p:set>
                                      <p:cBhvr>
                                        <p:cTn id="381" dur="1" fill="hold">
                                          <p:stCondLst>
                                            <p:cond delay="0"/>
                                          </p:stCondLst>
                                        </p:cTn>
                                        <p:tgtEl>
                                          <p:spTgt spid="105"/>
                                        </p:tgtEl>
                                        <p:attrNameLst>
                                          <p:attrName>style.visibility</p:attrName>
                                        </p:attrNameLst>
                                      </p:cBhvr>
                                      <p:to>
                                        <p:strVal val="visible"/>
                                      </p:to>
                                    </p:set>
                                    <p:anim calcmode="lin" valueType="num">
                                      <p:cBhvr>
                                        <p:cTn id="382" dur="500" fill="hold"/>
                                        <p:tgtEl>
                                          <p:spTgt spid="105"/>
                                        </p:tgtEl>
                                        <p:attrNameLst>
                                          <p:attrName>ppt_w</p:attrName>
                                        </p:attrNameLst>
                                      </p:cBhvr>
                                      <p:tavLst>
                                        <p:tav tm="0">
                                          <p:val>
                                            <p:fltVal val="0"/>
                                          </p:val>
                                        </p:tav>
                                        <p:tav tm="100000">
                                          <p:val>
                                            <p:strVal val="#ppt_w"/>
                                          </p:val>
                                        </p:tav>
                                      </p:tavLst>
                                    </p:anim>
                                    <p:anim calcmode="lin" valueType="num">
                                      <p:cBhvr>
                                        <p:cTn id="383" dur="500" fill="hold"/>
                                        <p:tgtEl>
                                          <p:spTgt spid="105"/>
                                        </p:tgtEl>
                                        <p:attrNameLst>
                                          <p:attrName>ppt_h</p:attrName>
                                        </p:attrNameLst>
                                      </p:cBhvr>
                                      <p:tavLst>
                                        <p:tav tm="0">
                                          <p:val>
                                            <p:fltVal val="0"/>
                                          </p:val>
                                        </p:tav>
                                        <p:tav tm="100000">
                                          <p:val>
                                            <p:strVal val="#ppt_h"/>
                                          </p:val>
                                        </p:tav>
                                      </p:tavLst>
                                    </p:anim>
                                    <p:anim calcmode="lin" valueType="num">
                                      <p:cBhvr>
                                        <p:cTn id="384" dur="500" fill="hold"/>
                                        <p:tgtEl>
                                          <p:spTgt spid="105"/>
                                        </p:tgtEl>
                                        <p:attrNameLst>
                                          <p:attrName>style.rotation</p:attrName>
                                        </p:attrNameLst>
                                      </p:cBhvr>
                                      <p:tavLst>
                                        <p:tav tm="0">
                                          <p:val>
                                            <p:fltVal val="90"/>
                                          </p:val>
                                        </p:tav>
                                        <p:tav tm="100000">
                                          <p:val>
                                            <p:fltVal val="0"/>
                                          </p:val>
                                        </p:tav>
                                      </p:tavLst>
                                    </p:anim>
                                    <p:animEffect transition="in" filter="fade">
                                      <p:cBhvr>
                                        <p:cTn id="385" dur="500"/>
                                        <p:tgtEl>
                                          <p:spTgt spid="105"/>
                                        </p:tgtEl>
                                      </p:cBhvr>
                                    </p:animEffect>
                                  </p:childTnLst>
                                </p:cTn>
                              </p:par>
                            </p:childTnLst>
                          </p:cTn>
                        </p:par>
                        <p:par>
                          <p:cTn id="386" fill="hold">
                            <p:stCondLst>
                              <p:cond delay="20000"/>
                            </p:stCondLst>
                            <p:childTnLst>
                              <p:par>
                                <p:cTn id="387" presetID="31" presetClass="entr" presetSubtype="0" fill="hold" nodeType="afterEffect">
                                  <p:stCondLst>
                                    <p:cond delay="0"/>
                                  </p:stCondLst>
                                  <p:childTnLst>
                                    <p:set>
                                      <p:cBhvr>
                                        <p:cTn id="388" dur="1" fill="hold">
                                          <p:stCondLst>
                                            <p:cond delay="0"/>
                                          </p:stCondLst>
                                        </p:cTn>
                                        <p:tgtEl>
                                          <p:spTgt spid="106"/>
                                        </p:tgtEl>
                                        <p:attrNameLst>
                                          <p:attrName>style.visibility</p:attrName>
                                        </p:attrNameLst>
                                      </p:cBhvr>
                                      <p:to>
                                        <p:strVal val="visible"/>
                                      </p:to>
                                    </p:set>
                                    <p:anim calcmode="lin" valueType="num">
                                      <p:cBhvr>
                                        <p:cTn id="389" dur="500" fill="hold"/>
                                        <p:tgtEl>
                                          <p:spTgt spid="106"/>
                                        </p:tgtEl>
                                        <p:attrNameLst>
                                          <p:attrName>ppt_w</p:attrName>
                                        </p:attrNameLst>
                                      </p:cBhvr>
                                      <p:tavLst>
                                        <p:tav tm="0">
                                          <p:val>
                                            <p:fltVal val="0"/>
                                          </p:val>
                                        </p:tav>
                                        <p:tav tm="100000">
                                          <p:val>
                                            <p:strVal val="#ppt_w"/>
                                          </p:val>
                                        </p:tav>
                                      </p:tavLst>
                                    </p:anim>
                                    <p:anim calcmode="lin" valueType="num">
                                      <p:cBhvr>
                                        <p:cTn id="390" dur="500" fill="hold"/>
                                        <p:tgtEl>
                                          <p:spTgt spid="106"/>
                                        </p:tgtEl>
                                        <p:attrNameLst>
                                          <p:attrName>ppt_h</p:attrName>
                                        </p:attrNameLst>
                                      </p:cBhvr>
                                      <p:tavLst>
                                        <p:tav tm="0">
                                          <p:val>
                                            <p:fltVal val="0"/>
                                          </p:val>
                                        </p:tav>
                                        <p:tav tm="100000">
                                          <p:val>
                                            <p:strVal val="#ppt_h"/>
                                          </p:val>
                                        </p:tav>
                                      </p:tavLst>
                                    </p:anim>
                                    <p:anim calcmode="lin" valueType="num">
                                      <p:cBhvr>
                                        <p:cTn id="391" dur="500" fill="hold"/>
                                        <p:tgtEl>
                                          <p:spTgt spid="106"/>
                                        </p:tgtEl>
                                        <p:attrNameLst>
                                          <p:attrName>style.rotation</p:attrName>
                                        </p:attrNameLst>
                                      </p:cBhvr>
                                      <p:tavLst>
                                        <p:tav tm="0">
                                          <p:val>
                                            <p:fltVal val="90"/>
                                          </p:val>
                                        </p:tav>
                                        <p:tav tm="100000">
                                          <p:val>
                                            <p:fltVal val="0"/>
                                          </p:val>
                                        </p:tav>
                                      </p:tavLst>
                                    </p:anim>
                                    <p:animEffect transition="in" filter="fade">
                                      <p:cBhvr>
                                        <p:cTn id="392" dur="500"/>
                                        <p:tgtEl>
                                          <p:spTgt spid="106"/>
                                        </p:tgtEl>
                                      </p:cBhvr>
                                    </p:animEffect>
                                  </p:childTnLst>
                                </p:cTn>
                              </p:par>
                            </p:childTnLst>
                          </p:cTn>
                        </p:par>
                        <p:par>
                          <p:cTn id="393" fill="hold">
                            <p:stCondLst>
                              <p:cond delay="20500"/>
                            </p:stCondLst>
                            <p:childTnLst>
                              <p:par>
                                <p:cTn id="394" presetID="31" presetClass="entr" presetSubtype="0" fill="hold" nodeType="afterEffect">
                                  <p:stCondLst>
                                    <p:cond delay="0"/>
                                  </p:stCondLst>
                                  <p:childTnLst>
                                    <p:set>
                                      <p:cBhvr>
                                        <p:cTn id="395" dur="1" fill="hold">
                                          <p:stCondLst>
                                            <p:cond delay="0"/>
                                          </p:stCondLst>
                                        </p:cTn>
                                        <p:tgtEl>
                                          <p:spTgt spid="107"/>
                                        </p:tgtEl>
                                        <p:attrNameLst>
                                          <p:attrName>style.visibility</p:attrName>
                                        </p:attrNameLst>
                                      </p:cBhvr>
                                      <p:to>
                                        <p:strVal val="visible"/>
                                      </p:to>
                                    </p:set>
                                    <p:anim calcmode="lin" valueType="num">
                                      <p:cBhvr>
                                        <p:cTn id="396" dur="500" fill="hold"/>
                                        <p:tgtEl>
                                          <p:spTgt spid="107"/>
                                        </p:tgtEl>
                                        <p:attrNameLst>
                                          <p:attrName>ppt_w</p:attrName>
                                        </p:attrNameLst>
                                      </p:cBhvr>
                                      <p:tavLst>
                                        <p:tav tm="0">
                                          <p:val>
                                            <p:fltVal val="0"/>
                                          </p:val>
                                        </p:tav>
                                        <p:tav tm="100000">
                                          <p:val>
                                            <p:strVal val="#ppt_w"/>
                                          </p:val>
                                        </p:tav>
                                      </p:tavLst>
                                    </p:anim>
                                    <p:anim calcmode="lin" valueType="num">
                                      <p:cBhvr>
                                        <p:cTn id="397" dur="500" fill="hold"/>
                                        <p:tgtEl>
                                          <p:spTgt spid="107"/>
                                        </p:tgtEl>
                                        <p:attrNameLst>
                                          <p:attrName>ppt_h</p:attrName>
                                        </p:attrNameLst>
                                      </p:cBhvr>
                                      <p:tavLst>
                                        <p:tav tm="0">
                                          <p:val>
                                            <p:fltVal val="0"/>
                                          </p:val>
                                        </p:tav>
                                        <p:tav tm="100000">
                                          <p:val>
                                            <p:strVal val="#ppt_h"/>
                                          </p:val>
                                        </p:tav>
                                      </p:tavLst>
                                    </p:anim>
                                    <p:anim calcmode="lin" valueType="num">
                                      <p:cBhvr>
                                        <p:cTn id="398" dur="500" fill="hold"/>
                                        <p:tgtEl>
                                          <p:spTgt spid="107"/>
                                        </p:tgtEl>
                                        <p:attrNameLst>
                                          <p:attrName>style.rotation</p:attrName>
                                        </p:attrNameLst>
                                      </p:cBhvr>
                                      <p:tavLst>
                                        <p:tav tm="0">
                                          <p:val>
                                            <p:fltVal val="90"/>
                                          </p:val>
                                        </p:tav>
                                        <p:tav tm="100000">
                                          <p:val>
                                            <p:fltVal val="0"/>
                                          </p:val>
                                        </p:tav>
                                      </p:tavLst>
                                    </p:anim>
                                    <p:animEffect transition="in" filter="fade">
                                      <p:cBhvr>
                                        <p:cTn id="399" dur="500"/>
                                        <p:tgtEl>
                                          <p:spTgt spid="107"/>
                                        </p:tgtEl>
                                      </p:cBhvr>
                                    </p:animEffect>
                                  </p:childTnLst>
                                </p:cTn>
                              </p:par>
                            </p:childTnLst>
                          </p:cTn>
                        </p:par>
                        <p:par>
                          <p:cTn id="400" fill="hold">
                            <p:stCondLst>
                              <p:cond delay="21000"/>
                            </p:stCondLst>
                            <p:childTnLst>
                              <p:par>
                                <p:cTn id="401" presetID="31" presetClass="entr" presetSubtype="0" fill="hold" nodeType="afterEffect">
                                  <p:stCondLst>
                                    <p:cond delay="0"/>
                                  </p:stCondLst>
                                  <p:childTnLst>
                                    <p:set>
                                      <p:cBhvr>
                                        <p:cTn id="402" dur="1" fill="hold">
                                          <p:stCondLst>
                                            <p:cond delay="0"/>
                                          </p:stCondLst>
                                        </p:cTn>
                                        <p:tgtEl>
                                          <p:spTgt spid="110"/>
                                        </p:tgtEl>
                                        <p:attrNameLst>
                                          <p:attrName>style.visibility</p:attrName>
                                        </p:attrNameLst>
                                      </p:cBhvr>
                                      <p:to>
                                        <p:strVal val="visible"/>
                                      </p:to>
                                    </p:set>
                                    <p:anim calcmode="lin" valueType="num">
                                      <p:cBhvr>
                                        <p:cTn id="403" dur="500" fill="hold"/>
                                        <p:tgtEl>
                                          <p:spTgt spid="110"/>
                                        </p:tgtEl>
                                        <p:attrNameLst>
                                          <p:attrName>ppt_w</p:attrName>
                                        </p:attrNameLst>
                                      </p:cBhvr>
                                      <p:tavLst>
                                        <p:tav tm="0">
                                          <p:val>
                                            <p:fltVal val="0"/>
                                          </p:val>
                                        </p:tav>
                                        <p:tav tm="100000">
                                          <p:val>
                                            <p:strVal val="#ppt_w"/>
                                          </p:val>
                                        </p:tav>
                                      </p:tavLst>
                                    </p:anim>
                                    <p:anim calcmode="lin" valueType="num">
                                      <p:cBhvr>
                                        <p:cTn id="404" dur="500" fill="hold"/>
                                        <p:tgtEl>
                                          <p:spTgt spid="110"/>
                                        </p:tgtEl>
                                        <p:attrNameLst>
                                          <p:attrName>ppt_h</p:attrName>
                                        </p:attrNameLst>
                                      </p:cBhvr>
                                      <p:tavLst>
                                        <p:tav tm="0">
                                          <p:val>
                                            <p:fltVal val="0"/>
                                          </p:val>
                                        </p:tav>
                                        <p:tav tm="100000">
                                          <p:val>
                                            <p:strVal val="#ppt_h"/>
                                          </p:val>
                                        </p:tav>
                                      </p:tavLst>
                                    </p:anim>
                                    <p:anim calcmode="lin" valueType="num">
                                      <p:cBhvr>
                                        <p:cTn id="405" dur="500" fill="hold"/>
                                        <p:tgtEl>
                                          <p:spTgt spid="110"/>
                                        </p:tgtEl>
                                        <p:attrNameLst>
                                          <p:attrName>style.rotation</p:attrName>
                                        </p:attrNameLst>
                                      </p:cBhvr>
                                      <p:tavLst>
                                        <p:tav tm="0">
                                          <p:val>
                                            <p:fltVal val="90"/>
                                          </p:val>
                                        </p:tav>
                                        <p:tav tm="100000">
                                          <p:val>
                                            <p:fltVal val="0"/>
                                          </p:val>
                                        </p:tav>
                                      </p:tavLst>
                                    </p:anim>
                                    <p:animEffect transition="in" filter="fade">
                                      <p:cBhvr>
                                        <p:cTn id="406" dur="500"/>
                                        <p:tgtEl>
                                          <p:spTgt spid="110"/>
                                        </p:tgtEl>
                                      </p:cBhvr>
                                    </p:animEffect>
                                  </p:childTnLst>
                                </p:cTn>
                              </p:par>
                            </p:childTnLst>
                          </p:cTn>
                        </p:par>
                        <p:par>
                          <p:cTn id="407" fill="hold">
                            <p:stCondLst>
                              <p:cond delay="21500"/>
                            </p:stCondLst>
                            <p:childTnLst>
                              <p:par>
                                <p:cTn id="408" presetID="22" presetClass="entr" presetSubtype="4" fill="hold" nodeType="afterEffect">
                                  <p:stCondLst>
                                    <p:cond delay="1500"/>
                                  </p:stCondLst>
                                  <p:childTnLst>
                                    <p:set>
                                      <p:cBhvr>
                                        <p:cTn id="409" dur="1" fill="hold">
                                          <p:stCondLst>
                                            <p:cond delay="0"/>
                                          </p:stCondLst>
                                        </p:cTn>
                                        <p:tgtEl>
                                          <p:spTgt spid="148"/>
                                        </p:tgtEl>
                                        <p:attrNameLst>
                                          <p:attrName>style.visibility</p:attrName>
                                        </p:attrNameLst>
                                      </p:cBhvr>
                                      <p:to>
                                        <p:strVal val="visible"/>
                                      </p:to>
                                    </p:set>
                                    <p:animEffect transition="in" filter="wipe(down)">
                                      <p:cBhvr>
                                        <p:cTn id="410" dur="500"/>
                                        <p:tgtEl>
                                          <p:spTgt spid="148"/>
                                        </p:tgtEl>
                                      </p:cBhvr>
                                    </p:animEffect>
                                  </p:childTnLst>
                                </p:cTn>
                              </p:par>
                            </p:childTnLst>
                          </p:cTn>
                        </p:par>
                        <p:par>
                          <p:cTn id="411" fill="hold">
                            <p:stCondLst>
                              <p:cond delay="23500"/>
                            </p:stCondLst>
                            <p:childTnLst>
                              <p:par>
                                <p:cTn id="412" presetID="22" presetClass="entr" presetSubtype="2" fill="hold" nodeType="afterEffect">
                                  <p:stCondLst>
                                    <p:cond delay="0"/>
                                  </p:stCondLst>
                                  <p:childTnLst>
                                    <p:set>
                                      <p:cBhvr>
                                        <p:cTn id="413" dur="1" fill="hold">
                                          <p:stCondLst>
                                            <p:cond delay="0"/>
                                          </p:stCondLst>
                                        </p:cTn>
                                        <p:tgtEl>
                                          <p:spTgt spid="120"/>
                                        </p:tgtEl>
                                        <p:attrNameLst>
                                          <p:attrName>style.visibility</p:attrName>
                                        </p:attrNameLst>
                                      </p:cBhvr>
                                      <p:to>
                                        <p:strVal val="visible"/>
                                      </p:to>
                                    </p:set>
                                    <p:animEffect transition="in" filter="wipe(right)">
                                      <p:cBhvr>
                                        <p:cTn id="414" dur="500"/>
                                        <p:tgtEl>
                                          <p:spTgt spid="120"/>
                                        </p:tgtEl>
                                      </p:cBhvr>
                                    </p:animEffect>
                                  </p:childTnLst>
                                </p:cTn>
                              </p:par>
                            </p:childTnLst>
                          </p:cTn>
                        </p:par>
                        <p:par>
                          <p:cTn id="415" fill="hold">
                            <p:stCondLst>
                              <p:cond delay="24000"/>
                            </p:stCondLst>
                            <p:childTnLst>
                              <p:par>
                                <p:cTn id="416" presetID="22" presetClass="entr" presetSubtype="2" fill="hold" nodeType="afterEffect">
                                  <p:stCondLst>
                                    <p:cond delay="0"/>
                                  </p:stCondLst>
                                  <p:childTnLst>
                                    <p:set>
                                      <p:cBhvr>
                                        <p:cTn id="417" dur="1" fill="hold">
                                          <p:stCondLst>
                                            <p:cond delay="0"/>
                                          </p:stCondLst>
                                        </p:cTn>
                                        <p:tgtEl>
                                          <p:spTgt spid="121"/>
                                        </p:tgtEl>
                                        <p:attrNameLst>
                                          <p:attrName>style.visibility</p:attrName>
                                        </p:attrNameLst>
                                      </p:cBhvr>
                                      <p:to>
                                        <p:strVal val="visible"/>
                                      </p:to>
                                    </p:set>
                                    <p:animEffect transition="in" filter="wipe(right)">
                                      <p:cBhvr>
                                        <p:cTn id="418" dur="500"/>
                                        <p:tgtEl>
                                          <p:spTgt spid="121"/>
                                        </p:tgtEl>
                                      </p:cBhvr>
                                    </p:animEffect>
                                  </p:childTnLst>
                                </p:cTn>
                              </p:par>
                            </p:childTnLst>
                          </p:cTn>
                        </p:par>
                        <p:par>
                          <p:cTn id="419" fill="hold">
                            <p:stCondLst>
                              <p:cond delay="24500"/>
                            </p:stCondLst>
                            <p:childTnLst>
                              <p:par>
                                <p:cTn id="420" presetID="22" presetClass="entr" presetSubtype="2" fill="hold" nodeType="afterEffect">
                                  <p:stCondLst>
                                    <p:cond delay="0"/>
                                  </p:stCondLst>
                                  <p:childTnLst>
                                    <p:set>
                                      <p:cBhvr>
                                        <p:cTn id="421" dur="1" fill="hold">
                                          <p:stCondLst>
                                            <p:cond delay="0"/>
                                          </p:stCondLst>
                                        </p:cTn>
                                        <p:tgtEl>
                                          <p:spTgt spid="122"/>
                                        </p:tgtEl>
                                        <p:attrNameLst>
                                          <p:attrName>style.visibility</p:attrName>
                                        </p:attrNameLst>
                                      </p:cBhvr>
                                      <p:to>
                                        <p:strVal val="visible"/>
                                      </p:to>
                                    </p:set>
                                    <p:animEffect transition="in" filter="wipe(right)">
                                      <p:cBhvr>
                                        <p:cTn id="422" dur="500"/>
                                        <p:tgtEl>
                                          <p:spTgt spid="122"/>
                                        </p:tgtEl>
                                      </p:cBhvr>
                                    </p:animEffect>
                                  </p:childTnLst>
                                </p:cTn>
                              </p:par>
                            </p:childTnLst>
                          </p:cTn>
                        </p:par>
                        <p:par>
                          <p:cTn id="423" fill="hold">
                            <p:stCondLst>
                              <p:cond delay="25000"/>
                            </p:stCondLst>
                            <p:childTnLst>
                              <p:par>
                                <p:cTn id="424" presetID="22" presetClass="entr" presetSubtype="2" fill="hold" nodeType="afterEffect">
                                  <p:stCondLst>
                                    <p:cond delay="0"/>
                                  </p:stCondLst>
                                  <p:childTnLst>
                                    <p:set>
                                      <p:cBhvr>
                                        <p:cTn id="425" dur="1" fill="hold">
                                          <p:stCondLst>
                                            <p:cond delay="0"/>
                                          </p:stCondLst>
                                        </p:cTn>
                                        <p:tgtEl>
                                          <p:spTgt spid="123"/>
                                        </p:tgtEl>
                                        <p:attrNameLst>
                                          <p:attrName>style.visibility</p:attrName>
                                        </p:attrNameLst>
                                      </p:cBhvr>
                                      <p:to>
                                        <p:strVal val="visible"/>
                                      </p:to>
                                    </p:set>
                                    <p:animEffect transition="in" filter="wipe(right)">
                                      <p:cBhvr>
                                        <p:cTn id="426" dur="500"/>
                                        <p:tgtEl>
                                          <p:spTgt spid="123"/>
                                        </p:tgtEl>
                                      </p:cBhvr>
                                    </p:animEffect>
                                  </p:childTnLst>
                                </p:cTn>
                              </p:par>
                            </p:childTnLst>
                          </p:cTn>
                        </p:par>
                        <p:par>
                          <p:cTn id="427" fill="hold">
                            <p:stCondLst>
                              <p:cond delay="25500"/>
                            </p:stCondLst>
                            <p:childTnLst>
                              <p:par>
                                <p:cTn id="428" presetID="22" presetClass="entr" presetSubtype="4" fill="hold" nodeType="afterEffect">
                                  <p:stCondLst>
                                    <p:cond delay="0"/>
                                  </p:stCondLst>
                                  <p:childTnLst>
                                    <p:set>
                                      <p:cBhvr>
                                        <p:cTn id="429" dur="1" fill="hold">
                                          <p:stCondLst>
                                            <p:cond delay="0"/>
                                          </p:stCondLst>
                                        </p:cTn>
                                        <p:tgtEl>
                                          <p:spTgt spid="83"/>
                                        </p:tgtEl>
                                        <p:attrNameLst>
                                          <p:attrName>style.visibility</p:attrName>
                                        </p:attrNameLst>
                                      </p:cBhvr>
                                      <p:to>
                                        <p:strVal val="visible"/>
                                      </p:to>
                                    </p:set>
                                    <p:animEffect transition="in" filter="wipe(down)">
                                      <p:cBhvr>
                                        <p:cTn id="430" dur="500"/>
                                        <p:tgtEl>
                                          <p:spTgt spid="83"/>
                                        </p:tgtEl>
                                      </p:cBhvr>
                                    </p:animEffect>
                                  </p:childTnLst>
                                </p:cTn>
                              </p:par>
                            </p:childTnLst>
                          </p:cTn>
                        </p:par>
                        <p:par>
                          <p:cTn id="431" fill="hold">
                            <p:stCondLst>
                              <p:cond delay="26000"/>
                            </p:stCondLst>
                            <p:childTnLst>
                              <p:par>
                                <p:cTn id="432" presetID="22" presetClass="entr" presetSubtype="8" fill="hold" nodeType="afterEffect">
                                  <p:stCondLst>
                                    <p:cond delay="0"/>
                                  </p:stCondLst>
                                  <p:childTnLst>
                                    <p:set>
                                      <p:cBhvr>
                                        <p:cTn id="433" dur="1" fill="hold">
                                          <p:stCondLst>
                                            <p:cond delay="0"/>
                                          </p:stCondLst>
                                        </p:cTn>
                                        <p:tgtEl>
                                          <p:spTgt spid="64"/>
                                        </p:tgtEl>
                                        <p:attrNameLst>
                                          <p:attrName>style.visibility</p:attrName>
                                        </p:attrNameLst>
                                      </p:cBhvr>
                                      <p:to>
                                        <p:strVal val="visible"/>
                                      </p:to>
                                    </p:set>
                                    <p:animEffect transition="in" filter="wipe(left)">
                                      <p:cBhvr>
                                        <p:cTn id="434" dur="500"/>
                                        <p:tgtEl>
                                          <p:spTgt spid="64"/>
                                        </p:tgtEl>
                                      </p:cBhvr>
                                    </p:animEffect>
                                  </p:childTnLst>
                                </p:cTn>
                              </p:par>
                            </p:childTnLst>
                          </p:cTn>
                        </p:par>
                        <p:par>
                          <p:cTn id="435" fill="hold">
                            <p:stCondLst>
                              <p:cond delay="26500"/>
                            </p:stCondLst>
                            <p:childTnLst>
                              <p:par>
                                <p:cTn id="436" presetID="22" presetClass="entr" presetSubtype="4" fill="hold" nodeType="afterEffect">
                                  <p:stCondLst>
                                    <p:cond delay="1500"/>
                                  </p:stCondLst>
                                  <p:childTnLst>
                                    <p:set>
                                      <p:cBhvr>
                                        <p:cTn id="437" dur="1" fill="hold">
                                          <p:stCondLst>
                                            <p:cond delay="0"/>
                                          </p:stCondLst>
                                        </p:cTn>
                                        <p:tgtEl>
                                          <p:spTgt spid="49"/>
                                        </p:tgtEl>
                                        <p:attrNameLst>
                                          <p:attrName>style.visibility</p:attrName>
                                        </p:attrNameLst>
                                      </p:cBhvr>
                                      <p:to>
                                        <p:strVal val="visible"/>
                                      </p:to>
                                    </p:set>
                                    <p:animEffect transition="in" filter="wipe(down)">
                                      <p:cBhvr>
                                        <p:cTn id="438" dur="500"/>
                                        <p:tgtEl>
                                          <p:spTgt spid="49"/>
                                        </p:tgtEl>
                                      </p:cBhvr>
                                    </p:animEffect>
                                  </p:childTnLst>
                                </p:cTn>
                              </p:par>
                            </p:childTnLst>
                          </p:cTn>
                        </p:par>
                        <p:par>
                          <p:cTn id="439" fill="hold">
                            <p:stCondLst>
                              <p:cond delay="28500"/>
                            </p:stCondLst>
                            <p:childTnLst>
                              <p:par>
                                <p:cTn id="440" presetID="22" presetClass="entr" presetSubtype="4" fill="hold" nodeType="afterEffect">
                                  <p:stCondLst>
                                    <p:cond delay="0"/>
                                  </p:stCondLst>
                                  <p:childTnLst>
                                    <p:set>
                                      <p:cBhvr>
                                        <p:cTn id="441" dur="1" fill="hold">
                                          <p:stCondLst>
                                            <p:cond delay="0"/>
                                          </p:stCondLst>
                                        </p:cTn>
                                        <p:tgtEl>
                                          <p:spTgt spid="51"/>
                                        </p:tgtEl>
                                        <p:attrNameLst>
                                          <p:attrName>style.visibility</p:attrName>
                                        </p:attrNameLst>
                                      </p:cBhvr>
                                      <p:to>
                                        <p:strVal val="visible"/>
                                      </p:to>
                                    </p:set>
                                    <p:animEffect transition="in" filter="wipe(down)">
                                      <p:cBhvr>
                                        <p:cTn id="442" dur="500"/>
                                        <p:tgtEl>
                                          <p:spTgt spid="51"/>
                                        </p:tgtEl>
                                      </p:cBhvr>
                                    </p:animEffect>
                                  </p:childTnLst>
                                </p:cTn>
                              </p:par>
                            </p:childTnLst>
                          </p:cTn>
                        </p:par>
                        <p:par>
                          <p:cTn id="443" fill="hold">
                            <p:stCondLst>
                              <p:cond delay="29000"/>
                            </p:stCondLst>
                            <p:childTnLst>
                              <p:par>
                                <p:cTn id="444" presetID="22" presetClass="entr" presetSubtype="4" fill="hold" nodeType="afterEffect">
                                  <p:stCondLst>
                                    <p:cond delay="0"/>
                                  </p:stCondLst>
                                  <p:childTnLst>
                                    <p:set>
                                      <p:cBhvr>
                                        <p:cTn id="445" dur="1" fill="hold">
                                          <p:stCondLst>
                                            <p:cond delay="0"/>
                                          </p:stCondLst>
                                        </p:cTn>
                                        <p:tgtEl>
                                          <p:spTgt spid="47"/>
                                        </p:tgtEl>
                                        <p:attrNameLst>
                                          <p:attrName>style.visibility</p:attrName>
                                        </p:attrNameLst>
                                      </p:cBhvr>
                                      <p:to>
                                        <p:strVal val="visible"/>
                                      </p:to>
                                    </p:set>
                                    <p:animEffect transition="in" filter="wipe(down)">
                                      <p:cBhvr>
                                        <p:cTn id="446" dur="500"/>
                                        <p:tgtEl>
                                          <p:spTgt spid="47"/>
                                        </p:tgtEl>
                                      </p:cBhvr>
                                    </p:animEffect>
                                  </p:childTnLst>
                                </p:cTn>
                              </p:par>
                              <p:par>
                                <p:cTn id="447" presetID="22" presetClass="entr" presetSubtype="4" fill="hold" nodeType="withEffect">
                                  <p:stCondLst>
                                    <p:cond delay="0"/>
                                  </p:stCondLst>
                                  <p:childTnLst>
                                    <p:set>
                                      <p:cBhvr>
                                        <p:cTn id="448" dur="1" fill="hold">
                                          <p:stCondLst>
                                            <p:cond delay="0"/>
                                          </p:stCondLst>
                                        </p:cTn>
                                        <p:tgtEl>
                                          <p:spTgt spid="134"/>
                                        </p:tgtEl>
                                        <p:attrNameLst>
                                          <p:attrName>style.visibility</p:attrName>
                                        </p:attrNameLst>
                                      </p:cBhvr>
                                      <p:to>
                                        <p:strVal val="visible"/>
                                      </p:to>
                                    </p:set>
                                    <p:animEffect transition="in" filter="wipe(down)">
                                      <p:cBhvr>
                                        <p:cTn id="449" dur="500"/>
                                        <p:tgtEl>
                                          <p:spTgt spid="134"/>
                                        </p:tgtEl>
                                      </p:cBhvr>
                                    </p:animEffect>
                                  </p:childTnLst>
                                </p:cTn>
                              </p:par>
                            </p:childTnLst>
                          </p:cTn>
                        </p:par>
                        <p:par>
                          <p:cTn id="450" fill="hold">
                            <p:stCondLst>
                              <p:cond delay="29500"/>
                            </p:stCondLst>
                            <p:childTnLst>
                              <p:par>
                                <p:cTn id="451" presetID="22" presetClass="entr" presetSubtype="1" fill="hold" nodeType="afterEffect">
                                  <p:stCondLst>
                                    <p:cond delay="0"/>
                                  </p:stCondLst>
                                  <p:childTnLst>
                                    <p:set>
                                      <p:cBhvr>
                                        <p:cTn id="452" dur="1" fill="hold">
                                          <p:stCondLst>
                                            <p:cond delay="0"/>
                                          </p:stCondLst>
                                        </p:cTn>
                                        <p:tgtEl>
                                          <p:spTgt spid="53"/>
                                        </p:tgtEl>
                                        <p:attrNameLst>
                                          <p:attrName>style.visibility</p:attrName>
                                        </p:attrNameLst>
                                      </p:cBhvr>
                                      <p:to>
                                        <p:strVal val="visible"/>
                                      </p:to>
                                    </p:set>
                                    <p:animEffect transition="in" filter="wipe(up)">
                                      <p:cBhvr>
                                        <p:cTn id="453" dur="500"/>
                                        <p:tgtEl>
                                          <p:spTgt spid="53"/>
                                        </p:tgtEl>
                                      </p:cBhvr>
                                    </p:animEffect>
                                  </p:childTnLst>
                                </p:cTn>
                              </p:par>
                            </p:childTnLst>
                          </p:cTn>
                        </p:par>
                        <p:par>
                          <p:cTn id="454" fill="hold">
                            <p:stCondLst>
                              <p:cond delay="30000"/>
                            </p:stCondLst>
                            <p:childTnLst>
                              <p:par>
                                <p:cTn id="455" presetID="6" presetClass="entr" presetSubtype="32" fill="hold" nodeType="afterEffect">
                                  <p:stCondLst>
                                    <p:cond delay="0"/>
                                  </p:stCondLst>
                                  <p:childTnLst>
                                    <p:set>
                                      <p:cBhvr>
                                        <p:cTn id="456" dur="1" fill="hold">
                                          <p:stCondLst>
                                            <p:cond delay="0"/>
                                          </p:stCondLst>
                                        </p:cTn>
                                        <p:tgtEl>
                                          <p:spTgt spid="89"/>
                                        </p:tgtEl>
                                        <p:attrNameLst>
                                          <p:attrName>style.visibility</p:attrName>
                                        </p:attrNameLst>
                                      </p:cBhvr>
                                      <p:to>
                                        <p:strVal val="visible"/>
                                      </p:to>
                                    </p:set>
                                    <p:animEffect transition="in" filter="circle(out)">
                                      <p:cBhvr>
                                        <p:cTn id="457" dur="1750"/>
                                        <p:tgtEl>
                                          <p:spTgt spid="89"/>
                                        </p:tgtEl>
                                      </p:cBhvr>
                                    </p:animEffect>
                                  </p:childTnLst>
                                </p:cTn>
                              </p:par>
                              <p:par>
                                <p:cTn id="458" presetID="6" presetClass="entr" presetSubtype="32" fill="hold" nodeType="withEffect">
                                  <p:stCondLst>
                                    <p:cond delay="0"/>
                                  </p:stCondLst>
                                  <p:childTnLst>
                                    <p:set>
                                      <p:cBhvr>
                                        <p:cTn id="459" dur="1" fill="hold">
                                          <p:stCondLst>
                                            <p:cond delay="0"/>
                                          </p:stCondLst>
                                        </p:cTn>
                                        <p:tgtEl>
                                          <p:spTgt spid="91"/>
                                        </p:tgtEl>
                                        <p:attrNameLst>
                                          <p:attrName>style.visibility</p:attrName>
                                        </p:attrNameLst>
                                      </p:cBhvr>
                                      <p:to>
                                        <p:strVal val="visible"/>
                                      </p:to>
                                    </p:set>
                                    <p:animEffect transition="in" filter="circle(out)">
                                      <p:cBhvr>
                                        <p:cTn id="460" dur="1750"/>
                                        <p:tgtEl>
                                          <p:spTgt spid="91"/>
                                        </p:tgtEl>
                                      </p:cBhvr>
                                    </p:animEffect>
                                  </p:childTnLst>
                                </p:cTn>
                              </p:par>
                            </p:childTnLst>
                          </p:cTn>
                        </p:par>
                        <p:par>
                          <p:cTn id="461" fill="hold">
                            <p:stCondLst>
                              <p:cond delay="31750"/>
                            </p:stCondLst>
                            <p:childTnLst>
                              <p:par>
                                <p:cTn id="462" presetID="22" presetClass="entr" presetSubtype="4" fill="hold" nodeType="afterEffect">
                                  <p:stCondLst>
                                    <p:cond delay="0"/>
                                  </p:stCondLst>
                                  <p:childTnLst>
                                    <p:set>
                                      <p:cBhvr>
                                        <p:cTn id="463" dur="1" fill="hold">
                                          <p:stCondLst>
                                            <p:cond delay="0"/>
                                          </p:stCondLst>
                                        </p:cTn>
                                        <p:tgtEl>
                                          <p:spTgt spid="116"/>
                                        </p:tgtEl>
                                        <p:attrNameLst>
                                          <p:attrName>style.visibility</p:attrName>
                                        </p:attrNameLst>
                                      </p:cBhvr>
                                      <p:to>
                                        <p:strVal val="visible"/>
                                      </p:to>
                                    </p:set>
                                    <p:animEffect transition="in" filter="wipe(down)">
                                      <p:cBhvr>
                                        <p:cTn id="464" dur="500"/>
                                        <p:tgtEl>
                                          <p:spTgt spid="116"/>
                                        </p:tgtEl>
                                      </p:cBhvr>
                                    </p:animEffect>
                                  </p:childTnLst>
                                </p:cTn>
                              </p:par>
                            </p:childTnLst>
                          </p:cTn>
                        </p:par>
                        <p:par>
                          <p:cTn id="465" fill="hold">
                            <p:stCondLst>
                              <p:cond delay="32250"/>
                            </p:stCondLst>
                            <p:childTnLst>
                              <p:par>
                                <p:cTn id="466" presetID="31" presetClass="entr" presetSubtype="0" fill="hold" grpId="0" nodeType="afterEffect">
                                  <p:stCondLst>
                                    <p:cond delay="0"/>
                                  </p:stCondLst>
                                  <p:childTnLst>
                                    <p:set>
                                      <p:cBhvr>
                                        <p:cTn id="467" dur="1" fill="hold">
                                          <p:stCondLst>
                                            <p:cond delay="0"/>
                                          </p:stCondLst>
                                        </p:cTn>
                                        <p:tgtEl>
                                          <p:spTgt spid="56"/>
                                        </p:tgtEl>
                                        <p:attrNameLst>
                                          <p:attrName>style.visibility</p:attrName>
                                        </p:attrNameLst>
                                      </p:cBhvr>
                                      <p:to>
                                        <p:strVal val="visible"/>
                                      </p:to>
                                    </p:set>
                                    <p:anim calcmode="lin" valueType="num">
                                      <p:cBhvr>
                                        <p:cTn id="468" dur="1500" fill="hold"/>
                                        <p:tgtEl>
                                          <p:spTgt spid="56"/>
                                        </p:tgtEl>
                                        <p:attrNameLst>
                                          <p:attrName>ppt_w</p:attrName>
                                        </p:attrNameLst>
                                      </p:cBhvr>
                                      <p:tavLst>
                                        <p:tav tm="0">
                                          <p:val>
                                            <p:fltVal val="0"/>
                                          </p:val>
                                        </p:tav>
                                        <p:tav tm="100000">
                                          <p:val>
                                            <p:strVal val="#ppt_w"/>
                                          </p:val>
                                        </p:tav>
                                      </p:tavLst>
                                    </p:anim>
                                    <p:anim calcmode="lin" valueType="num">
                                      <p:cBhvr>
                                        <p:cTn id="469" dur="1500" fill="hold"/>
                                        <p:tgtEl>
                                          <p:spTgt spid="56"/>
                                        </p:tgtEl>
                                        <p:attrNameLst>
                                          <p:attrName>ppt_h</p:attrName>
                                        </p:attrNameLst>
                                      </p:cBhvr>
                                      <p:tavLst>
                                        <p:tav tm="0">
                                          <p:val>
                                            <p:fltVal val="0"/>
                                          </p:val>
                                        </p:tav>
                                        <p:tav tm="100000">
                                          <p:val>
                                            <p:strVal val="#ppt_h"/>
                                          </p:val>
                                        </p:tav>
                                      </p:tavLst>
                                    </p:anim>
                                    <p:anim calcmode="lin" valueType="num">
                                      <p:cBhvr>
                                        <p:cTn id="470" dur="1500" fill="hold"/>
                                        <p:tgtEl>
                                          <p:spTgt spid="56"/>
                                        </p:tgtEl>
                                        <p:attrNameLst>
                                          <p:attrName>style.rotation</p:attrName>
                                        </p:attrNameLst>
                                      </p:cBhvr>
                                      <p:tavLst>
                                        <p:tav tm="0">
                                          <p:val>
                                            <p:fltVal val="90"/>
                                          </p:val>
                                        </p:tav>
                                        <p:tav tm="100000">
                                          <p:val>
                                            <p:fltVal val="0"/>
                                          </p:val>
                                        </p:tav>
                                      </p:tavLst>
                                    </p:anim>
                                    <p:animEffect transition="in" filter="fade">
                                      <p:cBhvr>
                                        <p:cTn id="471" dur="1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8" grpId="0" animBg="1"/>
      <p:bldP spid="68" grpId="1" animBg="1"/>
      <p:bldP spid="69" grpId="0" animBg="1"/>
      <p:bldP spid="69" grpId="1" animBg="1"/>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A669E-1778-5B0B-A0DF-D6C71B5DDB23}"/>
            </a:ext>
          </a:extLst>
        </p:cNvPr>
        <p:cNvGrpSpPr/>
        <p:nvPr/>
      </p:nvGrpSpPr>
      <p:grpSpPr>
        <a:xfrm>
          <a:off x="0" y="0"/>
          <a:ext cx="0" cy="0"/>
          <a:chOff x="0" y="0"/>
          <a:chExt cx="0" cy="0"/>
        </a:xfrm>
      </p:grpSpPr>
      <p:pic>
        <p:nvPicPr>
          <p:cNvPr id="1062" name="EPS 9" descr="A black background with white bars&#10;&#10;AI-generated content may be incorrect.">
            <a:extLst>
              <a:ext uri="{FF2B5EF4-FFF2-40B4-BE49-F238E27FC236}">
                <a16:creationId xmlns:a16="http://schemas.microsoft.com/office/drawing/2014/main" id="{8CE00897-4A96-0591-A8D0-BA142AD2188B}"/>
              </a:ext>
            </a:extLst>
          </p:cNvPr>
          <p:cNvPicPr>
            <a:picLocks noChangeAspect="1"/>
          </p:cNvPicPr>
          <p:nvPr/>
        </p:nvPicPr>
        <p:blipFill>
          <a:blip r:embed="rId3">
            <a:extLst>
              <a:ext uri="{28A0092B-C50C-407E-A947-70E740481C1C}">
                <a14:useLocalDpi xmlns:a14="http://schemas.microsoft.com/office/drawing/2010/main" val="0"/>
              </a:ext>
            </a:extLst>
          </a:blip>
          <a:srcRect l="43312" t="19543" r="50500" b="55173"/>
          <a:stretch/>
        </p:blipFill>
        <p:spPr>
          <a:xfrm>
            <a:off x="4294040" y="2124443"/>
            <a:ext cx="522216" cy="2133745"/>
          </a:xfrm>
          <a:prstGeom prst="rect">
            <a:avLst/>
          </a:prstGeom>
        </p:spPr>
      </p:pic>
      <p:pic>
        <p:nvPicPr>
          <p:cNvPr id="24" name="Int P 2" descr="A white rectangular object with a square window&#10;&#10;AI-generated content may be incorrect.">
            <a:extLst>
              <a:ext uri="{FF2B5EF4-FFF2-40B4-BE49-F238E27FC236}">
                <a16:creationId xmlns:a16="http://schemas.microsoft.com/office/drawing/2014/main" id="{0E9C16F8-9564-4338-E72D-F54D19114098}"/>
              </a:ext>
            </a:extLst>
          </p:cNvPr>
          <p:cNvPicPr>
            <a:picLocks noChangeAspect="1"/>
          </p:cNvPicPr>
          <p:nvPr/>
        </p:nvPicPr>
        <p:blipFill>
          <a:blip r:embed="rId4">
            <a:extLst>
              <a:ext uri="{28A0092B-C50C-407E-A947-70E740481C1C}">
                <a14:useLocalDpi xmlns:a14="http://schemas.microsoft.com/office/drawing/2010/main" val="0"/>
              </a:ext>
            </a:extLst>
          </a:blip>
          <a:srcRect l="10699" t="5175" r="82772" b="46923"/>
          <a:stretch/>
        </p:blipFill>
        <p:spPr>
          <a:xfrm>
            <a:off x="4260408" y="2248479"/>
            <a:ext cx="477079" cy="1658253"/>
          </a:xfrm>
          <a:prstGeom prst="rect">
            <a:avLst/>
          </a:prstGeom>
        </p:spPr>
      </p:pic>
      <p:pic>
        <p:nvPicPr>
          <p:cNvPr id="1060" name="EPS 8" descr="A black background with white bars&#10;&#10;AI-generated content may be incorrect.">
            <a:extLst>
              <a:ext uri="{FF2B5EF4-FFF2-40B4-BE49-F238E27FC236}">
                <a16:creationId xmlns:a16="http://schemas.microsoft.com/office/drawing/2014/main" id="{764A8D5E-1DBA-0967-B422-858C943757A4}"/>
              </a:ext>
            </a:extLst>
          </p:cNvPr>
          <p:cNvPicPr>
            <a:picLocks noChangeAspect="1"/>
          </p:cNvPicPr>
          <p:nvPr/>
        </p:nvPicPr>
        <p:blipFill>
          <a:blip r:embed="rId3">
            <a:extLst>
              <a:ext uri="{28A0092B-C50C-407E-A947-70E740481C1C}">
                <a14:useLocalDpi xmlns:a14="http://schemas.microsoft.com/office/drawing/2010/main" val="0"/>
              </a:ext>
            </a:extLst>
          </a:blip>
          <a:srcRect l="49415" t="19542" r="40969" b="59578"/>
          <a:stretch/>
        </p:blipFill>
        <p:spPr>
          <a:xfrm>
            <a:off x="4814111" y="2116084"/>
            <a:ext cx="811468" cy="1762021"/>
          </a:xfrm>
          <a:prstGeom prst="rect">
            <a:avLst/>
          </a:prstGeom>
        </p:spPr>
      </p:pic>
      <p:pic>
        <p:nvPicPr>
          <p:cNvPr id="1067" name="Concrete Slab" descr="A rectangular object with a black background&#10;&#10;AI-generated content may be incorrect.">
            <a:extLst>
              <a:ext uri="{FF2B5EF4-FFF2-40B4-BE49-F238E27FC236}">
                <a16:creationId xmlns:a16="http://schemas.microsoft.com/office/drawing/2014/main" id="{2146051F-B14B-C409-CCAA-C5ECCCD4D705}"/>
              </a:ext>
            </a:extLst>
          </p:cNvPr>
          <p:cNvPicPr>
            <a:picLocks noChangeAspect="1"/>
          </p:cNvPicPr>
          <p:nvPr/>
        </p:nvPicPr>
        <p:blipFill>
          <a:blip r:embed="rId5">
            <a:extLst>
              <a:ext uri="{28A0092B-C50C-407E-A947-70E740481C1C}">
                <a14:useLocalDpi xmlns:a14="http://schemas.microsoft.com/office/drawing/2010/main" val="0"/>
              </a:ext>
            </a:extLst>
          </a:blip>
          <a:srcRect l="7370" t="13800" r="7647" b="27580"/>
          <a:stretch/>
        </p:blipFill>
        <p:spPr>
          <a:xfrm>
            <a:off x="3687315" y="3288921"/>
            <a:ext cx="6961635" cy="2813273"/>
          </a:xfrm>
          <a:prstGeom prst="rect">
            <a:avLst/>
          </a:prstGeom>
        </p:spPr>
      </p:pic>
      <p:pic>
        <p:nvPicPr>
          <p:cNvPr id="1034" name="EPS7" descr="A white rectangular object with black background&#10;&#10;AI-generated content may be incorrect.">
            <a:extLst>
              <a:ext uri="{FF2B5EF4-FFF2-40B4-BE49-F238E27FC236}">
                <a16:creationId xmlns:a16="http://schemas.microsoft.com/office/drawing/2014/main" id="{9FB05F0C-C79F-80E9-3007-60712B973352}"/>
              </a:ext>
            </a:extLst>
          </p:cNvPr>
          <p:cNvPicPr>
            <a:picLocks noChangeAspect="1"/>
          </p:cNvPicPr>
          <p:nvPr/>
        </p:nvPicPr>
        <p:blipFill>
          <a:blip r:embed="rId6">
            <a:extLst>
              <a:ext uri="{28A0092B-C50C-407E-A947-70E740481C1C}">
                <a14:useLocalDpi xmlns:a14="http://schemas.microsoft.com/office/drawing/2010/main" val="0"/>
              </a:ext>
            </a:extLst>
          </a:blip>
          <a:srcRect l="23698" t="19608" r="68030" b="59043"/>
          <a:stretch/>
        </p:blipFill>
        <p:spPr>
          <a:xfrm>
            <a:off x="5200645" y="2044418"/>
            <a:ext cx="692700" cy="1787677"/>
          </a:xfrm>
          <a:prstGeom prst="rect">
            <a:avLst/>
          </a:prstGeom>
        </p:spPr>
      </p:pic>
      <p:pic>
        <p:nvPicPr>
          <p:cNvPr id="1036" name="EPS6" descr="A white rectangular object with black background&#10;&#10;AI-generated content may be incorrect.">
            <a:extLst>
              <a:ext uri="{FF2B5EF4-FFF2-40B4-BE49-F238E27FC236}">
                <a16:creationId xmlns:a16="http://schemas.microsoft.com/office/drawing/2014/main" id="{2DC82F9D-B685-CA24-7311-E8381EEDAF5F}"/>
              </a:ext>
            </a:extLst>
          </p:cNvPr>
          <p:cNvPicPr>
            <a:picLocks noChangeAspect="1"/>
          </p:cNvPicPr>
          <p:nvPr/>
        </p:nvPicPr>
        <p:blipFill>
          <a:blip r:embed="rId6">
            <a:extLst>
              <a:ext uri="{28A0092B-C50C-407E-A947-70E740481C1C}">
                <a14:useLocalDpi xmlns:a14="http://schemas.microsoft.com/office/drawing/2010/main" val="0"/>
              </a:ext>
            </a:extLst>
          </a:blip>
          <a:srcRect l="32092" t="21318" r="60142" b="56577"/>
          <a:stretch/>
        </p:blipFill>
        <p:spPr>
          <a:xfrm>
            <a:off x="5893345" y="2183415"/>
            <a:ext cx="650323" cy="1850967"/>
          </a:xfrm>
          <a:prstGeom prst="rect">
            <a:avLst/>
          </a:prstGeom>
        </p:spPr>
      </p:pic>
      <p:pic>
        <p:nvPicPr>
          <p:cNvPr id="1053" name="EPS5" descr="A white rectangular object with windows&#10;&#10;AI-generated content may be incorrect.">
            <a:extLst>
              <a:ext uri="{FF2B5EF4-FFF2-40B4-BE49-F238E27FC236}">
                <a16:creationId xmlns:a16="http://schemas.microsoft.com/office/drawing/2014/main" id="{09E2529A-4496-C033-906B-AA27EB8EC5C9}"/>
              </a:ext>
            </a:extLst>
          </p:cNvPr>
          <p:cNvPicPr>
            <a:picLocks noChangeAspect="1"/>
          </p:cNvPicPr>
          <p:nvPr/>
        </p:nvPicPr>
        <p:blipFill>
          <a:blip r:embed="rId7">
            <a:extLst>
              <a:ext uri="{28A0092B-C50C-407E-A947-70E740481C1C}">
                <a14:useLocalDpi xmlns:a14="http://schemas.microsoft.com/office/drawing/2010/main" val="0"/>
              </a:ext>
            </a:extLst>
          </a:blip>
          <a:srcRect l="39727" t="17852" r="51549" b="53411"/>
          <a:stretch/>
        </p:blipFill>
        <p:spPr>
          <a:xfrm>
            <a:off x="6536848" y="1899584"/>
            <a:ext cx="730867" cy="2403574"/>
          </a:xfrm>
          <a:prstGeom prst="rect">
            <a:avLst/>
          </a:prstGeom>
        </p:spPr>
      </p:pic>
      <p:pic>
        <p:nvPicPr>
          <p:cNvPr id="1041" name="EPS4" descr="A white rectangular object with black background&#10;&#10;AI-generated content may be incorrect.">
            <a:extLst>
              <a:ext uri="{FF2B5EF4-FFF2-40B4-BE49-F238E27FC236}">
                <a16:creationId xmlns:a16="http://schemas.microsoft.com/office/drawing/2014/main" id="{942ACB77-88DD-6CD0-D923-7F3B7FEF59F5}"/>
              </a:ext>
            </a:extLst>
          </p:cNvPr>
          <p:cNvPicPr>
            <a:picLocks noChangeAspect="1"/>
          </p:cNvPicPr>
          <p:nvPr/>
        </p:nvPicPr>
        <p:blipFill>
          <a:blip r:embed="rId6">
            <a:extLst>
              <a:ext uri="{28A0092B-C50C-407E-A947-70E740481C1C}">
                <a14:useLocalDpi xmlns:a14="http://schemas.microsoft.com/office/drawing/2010/main" val="0"/>
              </a:ext>
            </a:extLst>
          </a:blip>
          <a:srcRect l="48385" t="24098" r="42538" b="51032"/>
          <a:stretch/>
        </p:blipFill>
        <p:spPr>
          <a:xfrm>
            <a:off x="7253558" y="2418156"/>
            <a:ext cx="760080" cy="2082571"/>
          </a:xfrm>
          <a:prstGeom prst="rect">
            <a:avLst/>
          </a:prstGeom>
        </p:spPr>
      </p:pic>
      <p:pic>
        <p:nvPicPr>
          <p:cNvPr id="1043" name="EPS3" descr="A white rectangular object with black background&#10;&#10;AI-generated content may be incorrect.">
            <a:extLst>
              <a:ext uri="{FF2B5EF4-FFF2-40B4-BE49-F238E27FC236}">
                <a16:creationId xmlns:a16="http://schemas.microsoft.com/office/drawing/2014/main" id="{7DB8D120-7659-0C9E-311E-8CB37A9A474C}"/>
              </a:ext>
            </a:extLst>
          </p:cNvPr>
          <p:cNvPicPr>
            <a:picLocks noChangeAspect="1"/>
          </p:cNvPicPr>
          <p:nvPr/>
        </p:nvPicPr>
        <p:blipFill>
          <a:blip r:embed="rId6">
            <a:extLst>
              <a:ext uri="{28A0092B-C50C-407E-A947-70E740481C1C}">
                <a14:useLocalDpi xmlns:a14="http://schemas.microsoft.com/office/drawing/2010/main" val="0"/>
              </a:ext>
            </a:extLst>
          </a:blip>
          <a:srcRect l="57329" t="25355" r="33043" b="48215"/>
          <a:stretch/>
        </p:blipFill>
        <p:spPr>
          <a:xfrm>
            <a:off x="7999132" y="2523336"/>
            <a:ext cx="806229" cy="2213151"/>
          </a:xfrm>
          <a:prstGeom prst="rect">
            <a:avLst/>
          </a:prstGeom>
        </p:spPr>
      </p:pic>
      <p:pic>
        <p:nvPicPr>
          <p:cNvPr id="1056" name="EPS2" descr="A white rectangular object with windows&#10;&#10;AI-generated content may be incorrect.">
            <a:extLst>
              <a:ext uri="{FF2B5EF4-FFF2-40B4-BE49-F238E27FC236}">
                <a16:creationId xmlns:a16="http://schemas.microsoft.com/office/drawing/2014/main" id="{074349C3-4876-EEFC-FBC2-4EE5A492672A}"/>
              </a:ext>
            </a:extLst>
          </p:cNvPr>
          <p:cNvPicPr>
            <a:picLocks noChangeAspect="1"/>
          </p:cNvPicPr>
          <p:nvPr/>
        </p:nvPicPr>
        <p:blipFill>
          <a:blip r:embed="rId7">
            <a:extLst>
              <a:ext uri="{28A0092B-C50C-407E-A947-70E740481C1C}">
                <a14:useLocalDpi xmlns:a14="http://schemas.microsoft.com/office/drawing/2010/main" val="0"/>
              </a:ext>
            </a:extLst>
          </a:blip>
          <a:srcRect l="66882" t="28158" r="22369" b="45156"/>
          <a:stretch/>
        </p:blipFill>
        <p:spPr>
          <a:xfrm>
            <a:off x="8793683" y="2760341"/>
            <a:ext cx="901999" cy="2239356"/>
          </a:xfrm>
          <a:prstGeom prst="rect">
            <a:avLst/>
          </a:prstGeom>
        </p:spPr>
      </p:pic>
      <p:pic>
        <p:nvPicPr>
          <p:cNvPr id="1032" name="EPS1" descr="A white rectangular object with black background&#10;&#10;AI-generated content may be incorrect.">
            <a:extLst>
              <a:ext uri="{FF2B5EF4-FFF2-40B4-BE49-F238E27FC236}">
                <a16:creationId xmlns:a16="http://schemas.microsoft.com/office/drawing/2014/main" id="{9CD09021-3CA4-7954-7A39-D7007418744E}"/>
              </a:ext>
            </a:extLst>
          </p:cNvPr>
          <p:cNvPicPr>
            <a:picLocks noChangeAspect="1"/>
          </p:cNvPicPr>
          <p:nvPr/>
        </p:nvPicPr>
        <p:blipFill>
          <a:blip r:embed="rId6">
            <a:extLst>
              <a:ext uri="{28A0092B-C50C-407E-A947-70E740481C1C}">
                <a14:useLocalDpi xmlns:a14="http://schemas.microsoft.com/office/drawing/2010/main" val="0"/>
              </a:ext>
            </a:extLst>
          </a:blip>
          <a:srcRect l="77629" t="29927" r="10576" b="41490"/>
          <a:stretch/>
        </p:blipFill>
        <p:spPr>
          <a:xfrm>
            <a:off x="9692468" y="2917268"/>
            <a:ext cx="988433" cy="2395410"/>
          </a:xfrm>
          <a:prstGeom prst="rect">
            <a:avLst/>
          </a:prstGeom>
        </p:spPr>
      </p:pic>
      <p:grpSp>
        <p:nvGrpSpPr>
          <p:cNvPr id="17" name="Pich Track">
            <a:extLst>
              <a:ext uri="{FF2B5EF4-FFF2-40B4-BE49-F238E27FC236}">
                <a16:creationId xmlns:a16="http://schemas.microsoft.com/office/drawing/2014/main" id="{3A0D8948-859F-630D-2CD0-85AF18F5B2D6}"/>
              </a:ext>
            </a:extLst>
          </p:cNvPr>
          <p:cNvGrpSpPr/>
          <p:nvPr/>
        </p:nvGrpSpPr>
        <p:grpSpPr>
          <a:xfrm>
            <a:off x="6417693" y="4314827"/>
            <a:ext cx="1844564" cy="643348"/>
            <a:chOff x="6105723" y="4481086"/>
            <a:chExt cx="1844564" cy="643348"/>
          </a:xfrm>
        </p:grpSpPr>
        <p:pic>
          <p:nvPicPr>
            <p:cNvPr id="1044" name="Pinch Track" descr="A picture containing icon&#10;&#10;Description automatically generated">
              <a:extLst>
                <a:ext uri="{FF2B5EF4-FFF2-40B4-BE49-F238E27FC236}">
                  <a16:creationId xmlns:a16="http://schemas.microsoft.com/office/drawing/2014/main" id="{945017C7-2633-B011-A2ED-9389B84D2F56}"/>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8962" t="38878" r="7992" b="39398"/>
            <a:stretch/>
          </p:blipFill>
          <p:spPr>
            <a:xfrm>
              <a:off x="6105723" y="4481086"/>
              <a:ext cx="1844564" cy="643348"/>
            </a:xfrm>
            <a:prstGeom prst="rect">
              <a:avLst/>
            </a:prstGeom>
          </p:spPr>
        </p:pic>
        <p:sp>
          <p:nvSpPr>
            <p:cNvPr id="14" name="TextBox 13">
              <a:extLst>
                <a:ext uri="{FF2B5EF4-FFF2-40B4-BE49-F238E27FC236}">
                  <a16:creationId xmlns:a16="http://schemas.microsoft.com/office/drawing/2014/main" id="{0076CB46-8148-35E5-B922-FE8AAA0B8BB6}"/>
                </a:ext>
              </a:extLst>
            </p:cNvPr>
            <p:cNvSpPr txBox="1"/>
            <p:nvPr/>
          </p:nvSpPr>
          <p:spPr>
            <a:xfrm rot="20419268">
              <a:off x="6347313" y="4749888"/>
              <a:ext cx="997287" cy="215444"/>
            </a:xfrm>
            <a:prstGeom prst="rect">
              <a:avLst/>
            </a:prstGeom>
            <a:noFill/>
            <a:ln>
              <a:noFill/>
            </a:ln>
          </p:spPr>
          <p:txBody>
            <a:bodyPr wrap="square" rtlCol="0">
              <a:spAutoFit/>
            </a:bodyPr>
            <a:lstStyle/>
            <a:p>
              <a:pPr algn="ctr"/>
              <a:r>
                <a:rPr lang="en-US" sz="800" dirty="0">
                  <a:solidFill>
                    <a:schemeClr val="bg1"/>
                  </a:solidFill>
                  <a:latin typeface="Abadi" panose="020B0604020104020204" pitchFamily="34" charset="0"/>
                </a:rPr>
                <a:t>Pinch Track</a:t>
              </a:r>
            </a:p>
          </p:txBody>
        </p:sp>
      </p:grpSp>
      <p:pic>
        <p:nvPicPr>
          <p:cNvPr id="3" name="Floor" descr="A picture containing text, businesscard, lumber&#10;&#10;Description automatically generated">
            <a:extLst>
              <a:ext uri="{FF2B5EF4-FFF2-40B4-BE49-F238E27FC236}">
                <a16:creationId xmlns:a16="http://schemas.microsoft.com/office/drawing/2014/main" id="{8271A983-4532-361E-DB4E-7C3299101826}"/>
              </a:ext>
            </a:extLst>
          </p:cNvPr>
          <p:cNvPicPr>
            <a:picLocks noChangeAspect="1"/>
          </p:cNvPicPr>
          <p:nvPr/>
        </p:nvPicPr>
        <p:blipFill rotWithShape="1">
          <a:blip r:embed="rId9">
            <a:extLst>
              <a:ext uri="{28A0092B-C50C-407E-A947-70E740481C1C}">
                <a14:useLocalDpi xmlns:a14="http://schemas.microsoft.com/office/drawing/2010/main" val="0"/>
              </a:ext>
            </a:extLst>
          </a:blip>
          <a:srcRect l="9138" t="28911" r="11695" b="22024"/>
          <a:stretch/>
        </p:blipFill>
        <p:spPr>
          <a:xfrm>
            <a:off x="3766835" y="3216531"/>
            <a:ext cx="6792510" cy="2866124"/>
          </a:xfrm>
          <a:prstGeom prst="rect">
            <a:avLst/>
          </a:prstGeom>
        </p:spPr>
      </p:pic>
      <p:pic>
        <p:nvPicPr>
          <p:cNvPr id="13" name="Tile" descr="A white tile on a black background">
            <a:extLst>
              <a:ext uri="{FF2B5EF4-FFF2-40B4-BE49-F238E27FC236}">
                <a16:creationId xmlns:a16="http://schemas.microsoft.com/office/drawing/2014/main" id="{4608D590-FD55-DEFE-9DEE-067F4ADA9F59}"/>
              </a:ext>
            </a:extLst>
          </p:cNvPr>
          <p:cNvPicPr>
            <a:picLocks noChangeAspect="1"/>
          </p:cNvPicPr>
          <p:nvPr/>
        </p:nvPicPr>
        <p:blipFill>
          <a:blip r:embed="rId10">
            <a:extLst>
              <a:ext uri="{28A0092B-C50C-407E-A947-70E740481C1C}">
                <a14:useLocalDpi xmlns:a14="http://schemas.microsoft.com/office/drawing/2010/main" val="0"/>
              </a:ext>
            </a:extLst>
          </a:blip>
          <a:srcRect l="40664" t="31802" r="9109" b="15815"/>
          <a:stretch/>
        </p:blipFill>
        <p:spPr>
          <a:xfrm rot="186116">
            <a:off x="6298129" y="4284394"/>
            <a:ext cx="4293202" cy="1757186"/>
          </a:xfrm>
          <a:prstGeom prst="rect">
            <a:avLst/>
          </a:prstGeom>
        </p:spPr>
      </p:pic>
      <p:pic>
        <p:nvPicPr>
          <p:cNvPr id="1051" name="HWH" descr="A close-up of a tank&#10;&#10;Description automatically generated">
            <a:extLst>
              <a:ext uri="{FF2B5EF4-FFF2-40B4-BE49-F238E27FC236}">
                <a16:creationId xmlns:a16="http://schemas.microsoft.com/office/drawing/2014/main" id="{D424FEB8-91B0-A555-B740-20D523FE4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17308" y="3944172"/>
            <a:ext cx="652331" cy="1045095"/>
          </a:xfrm>
          <a:prstGeom prst="rect">
            <a:avLst/>
          </a:prstGeom>
        </p:spPr>
      </p:pic>
      <p:grpSp>
        <p:nvGrpSpPr>
          <p:cNvPr id="1112" name="Pinch Track">
            <a:extLst>
              <a:ext uri="{FF2B5EF4-FFF2-40B4-BE49-F238E27FC236}">
                <a16:creationId xmlns:a16="http://schemas.microsoft.com/office/drawing/2014/main" id="{F862618A-C04B-D23A-4428-C1A8C3A3B9DC}"/>
              </a:ext>
            </a:extLst>
          </p:cNvPr>
          <p:cNvGrpSpPr/>
          <p:nvPr/>
        </p:nvGrpSpPr>
        <p:grpSpPr>
          <a:xfrm>
            <a:off x="3825620" y="3618388"/>
            <a:ext cx="5581344" cy="2458566"/>
            <a:chOff x="2612845" y="3815516"/>
            <a:chExt cx="5581344" cy="2458566"/>
          </a:xfrm>
        </p:grpSpPr>
        <p:pic>
          <p:nvPicPr>
            <p:cNvPr id="1046" name="Picture 1045" descr="A picture containing dark&#10;&#10;Description automatically generated">
              <a:extLst>
                <a:ext uri="{FF2B5EF4-FFF2-40B4-BE49-F238E27FC236}">
                  <a16:creationId xmlns:a16="http://schemas.microsoft.com/office/drawing/2014/main" id="{24613D98-0F88-9C3D-8278-0FBC4107450B}"/>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t="32691" b="41333"/>
            <a:stretch/>
          </p:blipFill>
          <p:spPr>
            <a:xfrm>
              <a:off x="2612845" y="3815516"/>
              <a:ext cx="5581344" cy="2458566"/>
            </a:xfrm>
            <a:prstGeom prst="rect">
              <a:avLst/>
            </a:prstGeom>
          </p:spPr>
        </p:pic>
        <p:sp>
          <p:nvSpPr>
            <p:cNvPr id="1111" name="TextBox 1110">
              <a:extLst>
                <a:ext uri="{FF2B5EF4-FFF2-40B4-BE49-F238E27FC236}">
                  <a16:creationId xmlns:a16="http://schemas.microsoft.com/office/drawing/2014/main" id="{BF1C405E-F00D-9BE8-5A96-482FE73FCFC1}"/>
                </a:ext>
              </a:extLst>
            </p:cNvPr>
            <p:cNvSpPr txBox="1"/>
            <p:nvPr/>
          </p:nvSpPr>
          <p:spPr>
            <a:xfrm rot="1359745">
              <a:off x="6389001" y="5626701"/>
              <a:ext cx="997287" cy="215444"/>
            </a:xfrm>
            <a:prstGeom prst="rect">
              <a:avLst/>
            </a:prstGeom>
            <a:noFill/>
            <a:ln>
              <a:noFill/>
            </a:ln>
          </p:spPr>
          <p:txBody>
            <a:bodyPr wrap="square" rtlCol="0">
              <a:spAutoFit/>
            </a:bodyPr>
            <a:lstStyle/>
            <a:p>
              <a:pPr algn="ctr"/>
              <a:r>
                <a:rPr lang="en-US" sz="800" dirty="0">
                  <a:solidFill>
                    <a:schemeClr val="bg1"/>
                  </a:solidFill>
                  <a:latin typeface="Abadi" panose="020B0604020104020204" pitchFamily="34" charset="0"/>
                </a:rPr>
                <a:t>Pinch Track</a:t>
              </a:r>
            </a:p>
          </p:txBody>
        </p:sp>
      </p:grpSp>
      <p:sp>
        <p:nvSpPr>
          <p:cNvPr id="4" name="EPS X">
            <a:extLst>
              <a:ext uri="{FF2B5EF4-FFF2-40B4-BE49-F238E27FC236}">
                <a16:creationId xmlns:a16="http://schemas.microsoft.com/office/drawing/2014/main" id="{10A7F9B6-31A1-A7A8-0FFE-60B37FA4BD5E}"/>
              </a:ext>
            </a:extLst>
          </p:cNvPr>
          <p:cNvSpPr txBox="1"/>
          <p:nvPr/>
        </p:nvSpPr>
        <p:spPr>
          <a:xfrm>
            <a:off x="7389780" y="1468495"/>
            <a:ext cx="2750903" cy="830997"/>
          </a:xfrm>
          <a:prstGeom prst="rect">
            <a:avLst/>
          </a:prstGeom>
          <a:solidFill>
            <a:schemeClr val="bg1"/>
          </a:solidFill>
          <a:ln w="19050">
            <a:solidFill>
              <a:srgbClr val="0000CC"/>
            </a:solidFill>
          </a:ln>
        </p:spPr>
        <p:txBody>
          <a:bodyPr wrap="square" rtlCol="0">
            <a:spAutoFit/>
          </a:bodyPr>
          <a:lstStyle/>
          <a:p>
            <a:pPr algn="ctr"/>
            <a:r>
              <a:rPr lang="en-US" sz="1200" b="1" dirty="0">
                <a:latin typeface="Aptos" panose="020B0004020202020204" pitchFamily="34" charset="0"/>
              </a:rPr>
              <a:t>EPS Structural Walls </a:t>
            </a:r>
          </a:p>
          <a:p>
            <a:pPr algn="ctr"/>
            <a:r>
              <a:rPr lang="en-US" sz="1200" dirty="0">
                <a:latin typeface="Aptos" panose="020B0004020202020204" pitchFamily="34" charset="0"/>
              </a:rPr>
              <a:t>The perimeter panels are installed with the TAP fastening system. </a:t>
            </a:r>
          </a:p>
          <a:p>
            <a:pPr algn="ctr"/>
            <a:r>
              <a:rPr lang="en-US" sz="1050" b="1" dirty="0">
                <a:latin typeface="Aptos" panose="020B0004020202020204" pitchFamily="34" charset="0"/>
              </a:rPr>
              <a:t>CLICK TO ADVANCE</a:t>
            </a:r>
          </a:p>
        </p:txBody>
      </p:sp>
      <p:sp>
        <p:nvSpPr>
          <p:cNvPr id="8" name="Millwork sX">
            <a:extLst>
              <a:ext uri="{FF2B5EF4-FFF2-40B4-BE49-F238E27FC236}">
                <a16:creationId xmlns:a16="http://schemas.microsoft.com/office/drawing/2014/main" id="{8F3EA28C-FA0E-66A2-BE75-77B042EEE874}"/>
              </a:ext>
            </a:extLst>
          </p:cNvPr>
          <p:cNvSpPr txBox="1"/>
          <p:nvPr/>
        </p:nvSpPr>
        <p:spPr>
          <a:xfrm>
            <a:off x="257254" y="4747465"/>
            <a:ext cx="2770632" cy="507831"/>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8) Onsite Cut &amp; Preassembled Millwork</a:t>
            </a:r>
          </a:p>
          <a:p>
            <a:r>
              <a:rPr lang="en-US" sz="900" dirty="0">
                <a:latin typeface="Aptos" panose="020B0004020202020204" pitchFamily="34" charset="0"/>
              </a:rPr>
              <a:t>Window extension jambs w/ casings preassembled w/ all doors preinstalled. </a:t>
            </a:r>
          </a:p>
        </p:txBody>
      </p:sp>
      <p:sp>
        <p:nvSpPr>
          <p:cNvPr id="11" name="Floor Tile sX">
            <a:extLst>
              <a:ext uri="{FF2B5EF4-FFF2-40B4-BE49-F238E27FC236}">
                <a16:creationId xmlns:a16="http://schemas.microsoft.com/office/drawing/2014/main" id="{4BE89ED5-F4AD-7B9B-05D2-20DA9A16D401}"/>
              </a:ext>
            </a:extLst>
          </p:cNvPr>
          <p:cNvSpPr txBox="1"/>
          <p:nvPr/>
        </p:nvSpPr>
        <p:spPr>
          <a:xfrm>
            <a:off x="257254" y="3915974"/>
            <a:ext cx="2770632" cy="784830"/>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6) Flooring / Tile</a:t>
            </a:r>
          </a:p>
          <a:p>
            <a:r>
              <a:rPr lang="en-US" sz="900" dirty="0">
                <a:solidFill>
                  <a:srgbClr val="000000"/>
                </a:solidFill>
                <a:latin typeface="Aptos" panose="020B0004020202020204" pitchFamily="34" charset="0"/>
                <a:ea typeface="Aptos" panose="020B0004020202020204" pitchFamily="34" charset="0"/>
                <a:cs typeface="Times New Roman" panose="02020603050405020304" pitchFamily="18" charset="0"/>
              </a:rPr>
              <a:t>Conventional flooring and tile installations can be conducted prior to the assembly of interior walls to enhance the efficiency of the overall completion timeline.</a:t>
            </a:r>
            <a:endParaRPr lang="en-US" sz="900" b="1" dirty="0">
              <a:solidFill>
                <a:srgbClr val="FF0000"/>
              </a:solidFill>
              <a:latin typeface="Aptos" panose="020B0004020202020204" pitchFamily="34" charset="0"/>
            </a:endParaRPr>
          </a:p>
        </p:txBody>
      </p:sp>
      <p:sp>
        <p:nvSpPr>
          <p:cNvPr id="26" name="Utility sX">
            <a:extLst>
              <a:ext uri="{FF2B5EF4-FFF2-40B4-BE49-F238E27FC236}">
                <a16:creationId xmlns:a16="http://schemas.microsoft.com/office/drawing/2014/main" id="{D1804075-6D9B-4DB7-BC1D-858E53AA894F}"/>
              </a:ext>
            </a:extLst>
          </p:cNvPr>
          <p:cNvSpPr txBox="1"/>
          <p:nvPr/>
        </p:nvSpPr>
        <p:spPr>
          <a:xfrm>
            <a:off x="254730" y="3366900"/>
            <a:ext cx="2770632" cy="507831"/>
          </a:xfrm>
          <a:prstGeom prst="rect">
            <a:avLst/>
          </a:prstGeom>
          <a:solidFill>
            <a:schemeClr val="bg1"/>
          </a:solidFill>
          <a:ln w="12700">
            <a:solidFill>
              <a:srgbClr val="0000CC"/>
            </a:solidFill>
          </a:ln>
        </p:spPr>
        <p:txBody>
          <a:bodyPr wrap="square" rtlCol="0">
            <a:spAutoFit/>
          </a:bodyPr>
          <a:lstStyle/>
          <a:p>
            <a:r>
              <a:rPr lang="en-US" sz="900" b="1" dirty="0">
                <a:solidFill>
                  <a:srgbClr val="FF0000"/>
                </a:solidFill>
                <a:latin typeface="Aptos" panose="020B0004020202020204" pitchFamily="34" charset="0"/>
              </a:rPr>
              <a:t>5) Utilities</a:t>
            </a:r>
          </a:p>
          <a:p>
            <a:r>
              <a:rPr lang="en-US" sz="900" dirty="0">
                <a:latin typeface="Aptos" panose="020B0004020202020204" pitchFamily="34" charset="0"/>
              </a:rPr>
              <a:t>Rapid connection of electrical and plumbing systems via a coded and easy to follow plan </a:t>
            </a:r>
          </a:p>
        </p:txBody>
      </p:sp>
      <p:sp>
        <p:nvSpPr>
          <p:cNvPr id="25" name="Cabinetry sX">
            <a:extLst>
              <a:ext uri="{FF2B5EF4-FFF2-40B4-BE49-F238E27FC236}">
                <a16:creationId xmlns:a16="http://schemas.microsoft.com/office/drawing/2014/main" id="{12DB494D-FCFC-F1CC-CB4D-8FB680BE84C9}"/>
              </a:ext>
            </a:extLst>
          </p:cNvPr>
          <p:cNvSpPr txBox="1"/>
          <p:nvPr/>
        </p:nvSpPr>
        <p:spPr>
          <a:xfrm>
            <a:off x="258381" y="5312354"/>
            <a:ext cx="2770632" cy="369332"/>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9) Cabinetry – Millwork</a:t>
            </a:r>
          </a:p>
          <a:p>
            <a:r>
              <a:rPr lang="en-US" sz="900" dirty="0">
                <a:latin typeface="Aptos" panose="020B0004020202020204" pitchFamily="34" charset="0"/>
              </a:rPr>
              <a:t>Now ready for installation.</a:t>
            </a:r>
          </a:p>
        </p:txBody>
      </p:sp>
      <p:grpSp>
        <p:nvGrpSpPr>
          <p:cNvPr id="21" name="Title Frame">
            <a:extLst>
              <a:ext uri="{FF2B5EF4-FFF2-40B4-BE49-F238E27FC236}">
                <a16:creationId xmlns:a16="http://schemas.microsoft.com/office/drawing/2014/main" id="{03E60FF4-6CA5-311A-04AA-3708305C86CE}"/>
              </a:ext>
            </a:extLst>
          </p:cNvPr>
          <p:cNvGrpSpPr>
            <a:grpSpLocks/>
          </p:cNvGrpSpPr>
          <p:nvPr/>
        </p:nvGrpSpPr>
        <p:grpSpPr>
          <a:xfrm>
            <a:off x="177607" y="166259"/>
            <a:ext cx="11815809" cy="6560362"/>
            <a:chOff x="177607" y="166259"/>
            <a:chExt cx="11815809" cy="6516642"/>
          </a:xfrm>
        </p:grpSpPr>
        <p:sp>
          <p:nvSpPr>
            <p:cNvPr id="28" name="TextBox 27">
              <a:extLst>
                <a:ext uri="{FF2B5EF4-FFF2-40B4-BE49-F238E27FC236}">
                  <a16:creationId xmlns:a16="http://schemas.microsoft.com/office/drawing/2014/main" id="{AC3539FB-FBAB-5A99-0091-D0116DFD1BA6}"/>
                </a:ext>
              </a:extLst>
            </p:cNvPr>
            <p:cNvSpPr txBox="1">
              <a:spLocks/>
            </p:cNvSpPr>
            <p:nvPr/>
          </p:nvSpPr>
          <p:spPr>
            <a:xfrm>
              <a:off x="262470" y="229164"/>
              <a:ext cx="2770632" cy="336298"/>
            </a:xfrm>
            <a:prstGeom prst="rect">
              <a:avLst/>
            </a:prstGeom>
            <a:solidFill>
              <a:srgbClr val="0000CC"/>
            </a:solidFill>
          </p:spPr>
          <p:txBody>
            <a:bodyPr wrap="square" rtlCol="0">
              <a:spAutoFit/>
            </a:bodyPr>
            <a:lstStyle/>
            <a:p>
              <a:pPr algn="ctr"/>
              <a:r>
                <a:rPr lang="en-US" sz="1600" dirty="0">
                  <a:solidFill>
                    <a:schemeClr val="bg1"/>
                  </a:solidFill>
                  <a:latin typeface="Abadi" panose="020B0604020104020204" pitchFamily="34" charset="0"/>
                </a:rPr>
                <a:t>Assembly Sequence  </a:t>
              </a:r>
            </a:p>
          </p:txBody>
        </p:sp>
        <p:cxnSp>
          <p:nvCxnSpPr>
            <p:cNvPr id="29" name="Straight Connector 28">
              <a:extLst>
                <a:ext uri="{FF2B5EF4-FFF2-40B4-BE49-F238E27FC236}">
                  <a16:creationId xmlns:a16="http://schemas.microsoft.com/office/drawing/2014/main" id="{82438D4B-0EC8-58A6-4070-BBF511C9DBF1}"/>
                </a:ext>
              </a:extLst>
            </p:cNvPr>
            <p:cNvCxnSpPr>
              <a:cxnSpLocks/>
            </p:cNvCxnSpPr>
            <p:nvPr/>
          </p:nvCxnSpPr>
          <p:spPr>
            <a:xfrm>
              <a:off x="193967" y="193967"/>
              <a:ext cx="0" cy="648392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A7AAEF-7150-32D2-7870-60C1D215A5B3}"/>
                </a:ext>
              </a:extLst>
            </p:cNvPr>
            <p:cNvCxnSpPr>
              <a:cxnSpLocks/>
            </p:cNvCxnSpPr>
            <p:nvPr/>
          </p:nvCxnSpPr>
          <p:spPr>
            <a:xfrm>
              <a:off x="11993416" y="166259"/>
              <a:ext cx="0" cy="651162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753B8-FDFB-DD1A-995A-40C6FB83BBA9}"/>
                </a:ext>
              </a:extLst>
            </p:cNvPr>
            <p:cNvCxnSpPr>
              <a:cxnSpLocks/>
            </p:cNvCxnSpPr>
            <p:nvPr/>
          </p:nvCxnSpPr>
          <p:spPr>
            <a:xfrm flipH="1">
              <a:off x="183185" y="189344"/>
              <a:ext cx="11810231"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CF60032-E208-54FE-3EE0-019865060801}"/>
                </a:ext>
              </a:extLst>
            </p:cNvPr>
            <p:cNvCxnSpPr>
              <a:cxnSpLocks/>
            </p:cNvCxnSpPr>
            <p:nvPr/>
          </p:nvCxnSpPr>
          <p:spPr>
            <a:xfrm flipH="1">
              <a:off x="177607" y="6677888"/>
              <a:ext cx="11815809"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93B5FB-8309-F4F6-9048-76F7E29989DF}"/>
                </a:ext>
              </a:extLst>
            </p:cNvPr>
            <p:cNvCxnSpPr>
              <a:cxnSpLocks/>
            </p:cNvCxnSpPr>
            <p:nvPr/>
          </p:nvCxnSpPr>
          <p:spPr>
            <a:xfrm flipV="1">
              <a:off x="3085411" y="174681"/>
              <a:ext cx="0" cy="650822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56" name="Plumbing X">
            <a:extLst>
              <a:ext uri="{FF2B5EF4-FFF2-40B4-BE49-F238E27FC236}">
                <a16:creationId xmlns:a16="http://schemas.microsoft.com/office/drawing/2014/main" id="{1E1249CB-7A6C-4970-E89E-B907EAB8FB40}"/>
              </a:ext>
            </a:extLst>
          </p:cNvPr>
          <p:cNvSpPr txBox="1"/>
          <p:nvPr/>
        </p:nvSpPr>
        <p:spPr>
          <a:xfrm>
            <a:off x="269691" y="5733203"/>
            <a:ext cx="2770632" cy="507831"/>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10) Plumbing Fixtures</a:t>
            </a:r>
          </a:p>
          <a:p>
            <a:r>
              <a:rPr lang="en-US" sz="900" dirty="0">
                <a:latin typeface="Aptos" panose="020B0004020202020204" pitchFamily="34" charset="0"/>
              </a:rPr>
              <a:t>The home is now prepared for the installation of the plumbing fixtures.</a:t>
            </a:r>
          </a:p>
        </p:txBody>
      </p:sp>
      <p:pic>
        <p:nvPicPr>
          <p:cNvPr id="36" name="Int P 4" descr="A white rectangular object with a square window&#10;&#10;AI-generated content may be incorrect.">
            <a:extLst>
              <a:ext uri="{FF2B5EF4-FFF2-40B4-BE49-F238E27FC236}">
                <a16:creationId xmlns:a16="http://schemas.microsoft.com/office/drawing/2014/main" id="{1A457980-BDF2-2548-13F3-5F444A447D81}"/>
              </a:ext>
            </a:extLst>
          </p:cNvPr>
          <p:cNvPicPr>
            <a:picLocks noChangeAspect="1"/>
          </p:cNvPicPr>
          <p:nvPr/>
        </p:nvPicPr>
        <p:blipFill>
          <a:blip r:embed="rId4">
            <a:extLst>
              <a:ext uri="{28A0092B-C50C-407E-A947-70E740481C1C}">
                <a14:useLocalDpi xmlns:a14="http://schemas.microsoft.com/office/drawing/2010/main" val="0"/>
              </a:ext>
            </a:extLst>
          </a:blip>
          <a:srcRect l="23461" r="68282" b="49879"/>
          <a:stretch/>
        </p:blipFill>
        <p:spPr>
          <a:xfrm>
            <a:off x="5189660" y="2066003"/>
            <a:ext cx="603445" cy="1735054"/>
          </a:xfrm>
          <a:prstGeom prst="rect">
            <a:avLst/>
          </a:prstGeom>
        </p:spPr>
      </p:pic>
      <p:pic>
        <p:nvPicPr>
          <p:cNvPr id="27" name="Int P 3" descr="A white rectangular object with a square window&#10;&#10;AI-generated content may be incorrect.">
            <a:extLst>
              <a:ext uri="{FF2B5EF4-FFF2-40B4-BE49-F238E27FC236}">
                <a16:creationId xmlns:a16="http://schemas.microsoft.com/office/drawing/2014/main" id="{945E51B2-89F3-3F9E-26B0-B78C898B6227}"/>
              </a:ext>
            </a:extLst>
          </p:cNvPr>
          <p:cNvPicPr>
            <a:picLocks noChangeAspect="1"/>
          </p:cNvPicPr>
          <p:nvPr/>
        </p:nvPicPr>
        <p:blipFill>
          <a:blip r:embed="rId4">
            <a:extLst>
              <a:ext uri="{28A0092B-C50C-407E-A947-70E740481C1C}">
                <a14:useLocalDpi xmlns:a14="http://schemas.microsoft.com/office/drawing/2010/main" val="0"/>
              </a:ext>
            </a:extLst>
          </a:blip>
          <a:srcRect l="17027" t="1859" r="76539" b="49880"/>
          <a:stretch/>
        </p:blipFill>
        <p:spPr>
          <a:xfrm>
            <a:off x="4719467" y="2130379"/>
            <a:ext cx="470193" cy="1670677"/>
          </a:xfrm>
          <a:prstGeom prst="rect">
            <a:avLst/>
          </a:prstGeom>
        </p:spPr>
      </p:pic>
      <p:pic>
        <p:nvPicPr>
          <p:cNvPr id="37" name="Int P 5" descr="A white rectangular object with a square window&#10;&#10;AI-generated content may be incorrect.">
            <a:extLst>
              <a:ext uri="{FF2B5EF4-FFF2-40B4-BE49-F238E27FC236}">
                <a16:creationId xmlns:a16="http://schemas.microsoft.com/office/drawing/2014/main" id="{1A760490-9F5B-3BD0-6575-6C13B4A044E3}"/>
              </a:ext>
            </a:extLst>
          </p:cNvPr>
          <p:cNvPicPr>
            <a:picLocks noChangeAspect="1"/>
          </p:cNvPicPr>
          <p:nvPr/>
        </p:nvPicPr>
        <p:blipFill>
          <a:blip r:embed="rId4">
            <a:extLst>
              <a:ext uri="{28A0092B-C50C-407E-A947-70E740481C1C}">
                <a14:useLocalDpi xmlns:a14="http://schemas.microsoft.com/office/drawing/2010/main" val="0"/>
              </a:ext>
            </a:extLst>
          </a:blip>
          <a:srcRect l="31742" r="58395"/>
          <a:stretch/>
        </p:blipFill>
        <p:spPr>
          <a:xfrm>
            <a:off x="5793104" y="2064292"/>
            <a:ext cx="720725" cy="3461763"/>
          </a:xfrm>
          <a:prstGeom prst="rect">
            <a:avLst/>
          </a:prstGeom>
        </p:spPr>
      </p:pic>
      <p:pic>
        <p:nvPicPr>
          <p:cNvPr id="42" name="Int P 6" descr="A white rectangular object with a square window&#10;&#10;AI-generated content may be incorrect.">
            <a:extLst>
              <a:ext uri="{FF2B5EF4-FFF2-40B4-BE49-F238E27FC236}">
                <a16:creationId xmlns:a16="http://schemas.microsoft.com/office/drawing/2014/main" id="{437C189F-4D56-3936-CC96-C33D60E7E675}"/>
              </a:ext>
            </a:extLst>
          </p:cNvPr>
          <p:cNvPicPr>
            <a:picLocks noChangeAspect="1"/>
          </p:cNvPicPr>
          <p:nvPr/>
        </p:nvPicPr>
        <p:blipFill>
          <a:blip r:embed="rId4">
            <a:extLst>
              <a:ext uri="{28A0092B-C50C-407E-A947-70E740481C1C}">
                <a14:useLocalDpi xmlns:a14="http://schemas.microsoft.com/office/drawing/2010/main" val="0"/>
              </a:ext>
            </a:extLst>
          </a:blip>
          <a:srcRect l="41712" t="8168" r="48425" b="32753"/>
          <a:stretch/>
        </p:blipFill>
        <p:spPr>
          <a:xfrm>
            <a:off x="6513829" y="2352475"/>
            <a:ext cx="720725" cy="2045173"/>
          </a:xfrm>
          <a:prstGeom prst="rect">
            <a:avLst/>
          </a:prstGeom>
        </p:spPr>
      </p:pic>
      <p:pic>
        <p:nvPicPr>
          <p:cNvPr id="43" name="Int P 7" descr="A white rectangular object with a square window&#10;&#10;AI-generated content may be incorrect.">
            <a:extLst>
              <a:ext uri="{FF2B5EF4-FFF2-40B4-BE49-F238E27FC236}">
                <a16:creationId xmlns:a16="http://schemas.microsoft.com/office/drawing/2014/main" id="{B960B11D-341E-445F-2CB2-9995E1B6E003}"/>
              </a:ext>
            </a:extLst>
          </p:cNvPr>
          <p:cNvPicPr>
            <a:picLocks noChangeAspect="1"/>
          </p:cNvPicPr>
          <p:nvPr/>
        </p:nvPicPr>
        <p:blipFill>
          <a:blip r:embed="rId4">
            <a:extLst>
              <a:ext uri="{28A0092B-C50C-407E-A947-70E740481C1C}">
                <a14:useLocalDpi xmlns:a14="http://schemas.microsoft.com/office/drawing/2010/main" val="0"/>
              </a:ext>
            </a:extLst>
          </a:blip>
          <a:srcRect l="50926" t="13732" r="37446" b="21783"/>
          <a:stretch/>
        </p:blipFill>
        <p:spPr>
          <a:xfrm>
            <a:off x="7196801" y="2541401"/>
            <a:ext cx="849724" cy="2232297"/>
          </a:xfrm>
          <a:prstGeom prst="rect">
            <a:avLst/>
          </a:prstGeom>
        </p:spPr>
      </p:pic>
      <p:pic>
        <p:nvPicPr>
          <p:cNvPr id="51" name="Int P 8" descr="A white rectangular object with a square window&#10;&#10;AI-generated content may be incorrect.">
            <a:extLst>
              <a:ext uri="{FF2B5EF4-FFF2-40B4-BE49-F238E27FC236}">
                <a16:creationId xmlns:a16="http://schemas.microsoft.com/office/drawing/2014/main" id="{C038D497-F6D8-D6CB-A192-BBC0A893AF0F}"/>
              </a:ext>
            </a:extLst>
          </p:cNvPr>
          <p:cNvPicPr>
            <a:picLocks noChangeAspect="1"/>
          </p:cNvPicPr>
          <p:nvPr/>
        </p:nvPicPr>
        <p:blipFill>
          <a:blip r:embed="rId4">
            <a:extLst>
              <a:ext uri="{28A0092B-C50C-407E-A947-70E740481C1C}">
                <a14:useLocalDpi xmlns:a14="http://schemas.microsoft.com/office/drawing/2010/main" val="0"/>
              </a:ext>
            </a:extLst>
          </a:blip>
          <a:srcRect l="62001" t="14936" r="26699" b="18585"/>
          <a:stretch/>
        </p:blipFill>
        <p:spPr>
          <a:xfrm>
            <a:off x="8005983" y="2583050"/>
            <a:ext cx="825734" cy="2301367"/>
          </a:xfrm>
          <a:prstGeom prst="rect">
            <a:avLst/>
          </a:prstGeom>
        </p:spPr>
      </p:pic>
      <p:pic>
        <p:nvPicPr>
          <p:cNvPr id="1059" name="EPS 10" descr="A black background with white bars&#10;&#10;AI-generated content may be incorrect.">
            <a:extLst>
              <a:ext uri="{FF2B5EF4-FFF2-40B4-BE49-F238E27FC236}">
                <a16:creationId xmlns:a16="http://schemas.microsoft.com/office/drawing/2014/main" id="{ABAF77B9-51A2-35ED-6116-42758211AD26}"/>
              </a:ext>
            </a:extLst>
          </p:cNvPr>
          <p:cNvPicPr>
            <a:picLocks noChangeAspect="1"/>
          </p:cNvPicPr>
          <p:nvPr/>
        </p:nvPicPr>
        <p:blipFill>
          <a:blip r:embed="rId3">
            <a:extLst>
              <a:ext uri="{28A0092B-C50C-407E-A947-70E740481C1C}">
                <a14:useLocalDpi xmlns:a14="http://schemas.microsoft.com/office/drawing/2010/main" val="0"/>
              </a:ext>
            </a:extLst>
          </a:blip>
          <a:srcRect l="37070" t="19543" r="56476" b="55173"/>
          <a:stretch/>
        </p:blipFill>
        <p:spPr>
          <a:xfrm>
            <a:off x="3784732" y="2113741"/>
            <a:ext cx="544649" cy="2133745"/>
          </a:xfrm>
          <a:prstGeom prst="rect">
            <a:avLst/>
          </a:prstGeom>
        </p:spPr>
      </p:pic>
      <p:cxnSp>
        <p:nvCxnSpPr>
          <p:cNvPr id="1075" name="c8">
            <a:extLst>
              <a:ext uri="{FF2B5EF4-FFF2-40B4-BE49-F238E27FC236}">
                <a16:creationId xmlns:a16="http://schemas.microsoft.com/office/drawing/2014/main" id="{24F6AF01-FDAE-A0E9-69CF-33E860120A15}"/>
              </a:ext>
            </a:extLst>
          </p:cNvPr>
          <p:cNvCxnSpPr>
            <a:cxnSpLocks/>
          </p:cNvCxnSpPr>
          <p:nvPr/>
        </p:nvCxnSpPr>
        <p:spPr>
          <a:xfrm>
            <a:off x="7282625" y="1696869"/>
            <a:ext cx="0" cy="91440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27" name="h1">
            <a:extLst>
              <a:ext uri="{FF2B5EF4-FFF2-40B4-BE49-F238E27FC236}">
                <a16:creationId xmlns:a16="http://schemas.microsoft.com/office/drawing/2014/main" id="{F24E5218-E471-CCC6-614E-214A7E1AF43C}"/>
              </a:ext>
            </a:extLst>
          </p:cNvPr>
          <p:cNvCxnSpPr>
            <a:cxnSpLocks/>
          </p:cNvCxnSpPr>
          <p:nvPr/>
        </p:nvCxnSpPr>
        <p:spPr>
          <a:xfrm>
            <a:off x="11129947" y="3057924"/>
            <a:ext cx="0" cy="1008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99" name="Int Wall Sys sX">
            <a:extLst>
              <a:ext uri="{FF2B5EF4-FFF2-40B4-BE49-F238E27FC236}">
                <a16:creationId xmlns:a16="http://schemas.microsoft.com/office/drawing/2014/main" id="{74ECF12E-F38E-199B-BE55-A2F3907DE581}"/>
              </a:ext>
            </a:extLst>
          </p:cNvPr>
          <p:cNvSpPr txBox="1"/>
          <p:nvPr/>
        </p:nvSpPr>
        <p:spPr>
          <a:xfrm>
            <a:off x="254059" y="2674274"/>
            <a:ext cx="2779776" cy="646331"/>
          </a:xfrm>
          <a:prstGeom prst="rect">
            <a:avLst/>
          </a:prstGeom>
          <a:solidFill>
            <a:schemeClr val="bg1"/>
          </a:solidFill>
          <a:ln w="12700">
            <a:solidFill>
              <a:srgbClr val="0000CC"/>
            </a:solidFill>
          </a:ln>
        </p:spPr>
        <p:txBody>
          <a:bodyPr wrap="square" rtlCol="0">
            <a:spAutoFit/>
          </a:bodyPr>
          <a:lstStyle/>
          <a:p>
            <a:r>
              <a:rPr lang="en-US" sz="900" b="1" dirty="0">
                <a:solidFill>
                  <a:srgbClr val="FF0000"/>
                </a:solidFill>
                <a:latin typeface="Aptos" panose="020B0004020202020204" pitchFamily="34" charset="0"/>
              </a:rPr>
              <a:t>4) Interior Wall System</a:t>
            </a:r>
          </a:p>
          <a:p>
            <a:r>
              <a:rPr lang="en-US" sz="900" dirty="0">
                <a:solidFill>
                  <a:srgbClr val="000000"/>
                </a:solidFill>
                <a:latin typeface="Aptos" panose="020B0004020202020204" pitchFamily="34" charset="0"/>
                <a:ea typeface="Aptos" panose="020B0004020202020204" pitchFamily="34" charset="0"/>
                <a:cs typeface="Times New Roman" panose="02020603050405020304" pitchFamily="18" charset="0"/>
              </a:rPr>
              <a:t> The perimeter panels are equipped with preinstalled utility functions, significantly reducing the time required for the overall completion of a new home.</a:t>
            </a:r>
            <a:endParaRPr lang="en-US" sz="900" b="1" dirty="0">
              <a:solidFill>
                <a:srgbClr val="FF0000"/>
              </a:solidFill>
              <a:latin typeface="Aptos" panose="020B0004020202020204" pitchFamily="34" charset="0"/>
            </a:endParaRPr>
          </a:p>
        </p:txBody>
      </p:sp>
      <p:sp>
        <p:nvSpPr>
          <p:cNvPr id="1102" name="Ceiling System X">
            <a:extLst>
              <a:ext uri="{FF2B5EF4-FFF2-40B4-BE49-F238E27FC236}">
                <a16:creationId xmlns:a16="http://schemas.microsoft.com/office/drawing/2014/main" id="{1F8FC679-2BB4-873F-7375-85D96BFA3D1D}"/>
              </a:ext>
            </a:extLst>
          </p:cNvPr>
          <p:cNvSpPr txBox="1"/>
          <p:nvPr/>
        </p:nvSpPr>
        <p:spPr>
          <a:xfrm>
            <a:off x="269691" y="6294331"/>
            <a:ext cx="2770632" cy="369332"/>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11) Ceiling Grid System</a:t>
            </a:r>
          </a:p>
          <a:p>
            <a:r>
              <a:rPr lang="en-US" sz="900" dirty="0">
                <a:latin typeface="Aptos" panose="020B0004020202020204" pitchFamily="34" charset="0"/>
              </a:rPr>
              <a:t>Capable of receiving drywall or a finished clip plank</a:t>
            </a:r>
          </a:p>
        </p:txBody>
      </p:sp>
      <p:cxnSp>
        <p:nvCxnSpPr>
          <p:cNvPr id="1114" name="Straight Connector 1113">
            <a:extLst>
              <a:ext uri="{FF2B5EF4-FFF2-40B4-BE49-F238E27FC236}">
                <a16:creationId xmlns:a16="http://schemas.microsoft.com/office/drawing/2014/main" id="{30729907-4672-FB43-5A72-EC90425C9A68}"/>
              </a:ext>
            </a:extLst>
          </p:cNvPr>
          <p:cNvCxnSpPr>
            <a:cxnSpLocks/>
          </p:cNvCxnSpPr>
          <p:nvPr/>
        </p:nvCxnSpPr>
        <p:spPr>
          <a:xfrm flipH="1" flipV="1">
            <a:off x="4048248" y="1373498"/>
            <a:ext cx="274320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8" name="h6">
            <a:extLst>
              <a:ext uri="{FF2B5EF4-FFF2-40B4-BE49-F238E27FC236}">
                <a16:creationId xmlns:a16="http://schemas.microsoft.com/office/drawing/2014/main" id="{1CB251FD-1892-26AC-B192-7FA94D340E61}"/>
              </a:ext>
            </a:extLst>
          </p:cNvPr>
          <p:cNvCxnSpPr>
            <a:cxnSpLocks/>
          </p:cNvCxnSpPr>
          <p:nvPr/>
        </p:nvCxnSpPr>
        <p:spPr>
          <a:xfrm flipV="1">
            <a:off x="4921566" y="1762861"/>
            <a:ext cx="567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23" name="Manifold">
            <a:extLst>
              <a:ext uri="{FF2B5EF4-FFF2-40B4-BE49-F238E27FC236}">
                <a16:creationId xmlns:a16="http://schemas.microsoft.com/office/drawing/2014/main" id="{EFDCE2BE-1F2D-9D72-D8BD-666659509CA7}"/>
              </a:ext>
            </a:extLst>
          </p:cNvPr>
          <p:cNvGrpSpPr/>
          <p:nvPr/>
        </p:nvGrpSpPr>
        <p:grpSpPr>
          <a:xfrm flipH="1">
            <a:off x="10934341" y="2329636"/>
            <a:ext cx="1073323" cy="917869"/>
            <a:chOff x="2330728" y="3997450"/>
            <a:chExt cx="2436775" cy="1401682"/>
          </a:xfrm>
        </p:grpSpPr>
        <p:cxnSp>
          <p:nvCxnSpPr>
            <p:cNvPr id="1124" name="Straight Connector 1123">
              <a:extLst>
                <a:ext uri="{FF2B5EF4-FFF2-40B4-BE49-F238E27FC236}">
                  <a16:creationId xmlns:a16="http://schemas.microsoft.com/office/drawing/2014/main" id="{B72378FA-41D7-2EF1-1163-C85BE068BB0D}"/>
                </a:ext>
              </a:extLst>
            </p:cNvPr>
            <p:cNvCxnSpPr>
              <a:cxnSpLocks/>
            </p:cNvCxnSpPr>
            <p:nvPr/>
          </p:nvCxnSpPr>
          <p:spPr>
            <a:xfrm>
              <a:off x="2330728" y="5050199"/>
              <a:ext cx="1651746" cy="66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125" name="Picture 1124" descr="A close-up of a valve&#10;&#10;Description automatically generated">
              <a:extLst>
                <a:ext uri="{FF2B5EF4-FFF2-40B4-BE49-F238E27FC236}">
                  <a16:creationId xmlns:a16="http://schemas.microsoft.com/office/drawing/2014/main" id="{FFB65BF2-4B10-C35F-2488-739CF369E0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3394681" y="4988091"/>
              <a:ext cx="619756" cy="411041"/>
            </a:xfrm>
            <a:prstGeom prst="rect">
              <a:avLst/>
            </a:prstGeom>
          </p:spPr>
        </p:pic>
        <p:pic>
          <p:nvPicPr>
            <p:cNvPr id="1126" name="Picture 1125" descr="A black box with blue and red tubes&#10;&#10;Description automatically generated">
              <a:extLst>
                <a:ext uri="{FF2B5EF4-FFF2-40B4-BE49-F238E27FC236}">
                  <a16:creationId xmlns:a16="http://schemas.microsoft.com/office/drawing/2014/main" id="{20422AE8-4B8D-0829-4D65-AC11EA305308}"/>
                </a:ext>
              </a:extLst>
            </p:cNvPr>
            <p:cNvPicPr>
              <a:picLocks noChangeAspect="1"/>
            </p:cNvPicPr>
            <p:nvPr/>
          </p:nvPicPr>
          <p:blipFill rotWithShape="1">
            <a:blip r:embed="rId14">
              <a:extLst>
                <a:ext uri="{28A0092B-C50C-407E-A947-70E740481C1C}">
                  <a14:useLocalDpi xmlns:a14="http://schemas.microsoft.com/office/drawing/2010/main" val="0"/>
                </a:ext>
              </a:extLst>
            </a:blip>
            <a:srcRect t="12963" r="6004" b="11676"/>
            <a:stretch/>
          </p:blipFill>
          <p:spPr>
            <a:xfrm>
              <a:off x="3551140" y="3997450"/>
              <a:ext cx="1216363" cy="1109008"/>
            </a:xfrm>
            <a:prstGeom prst="rect">
              <a:avLst/>
            </a:prstGeom>
          </p:spPr>
        </p:pic>
      </p:grpSp>
      <p:pic>
        <p:nvPicPr>
          <p:cNvPr id="1131" name="h5" descr="A close-up of a brass elbow&#10;&#10;Description automatically generated">
            <a:extLst>
              <a:ext uri="{FF2B5EF4-FFF2-40B4-BE49-F238E27FC236}">
                <a16:creationId xmlns:a16="http://schemas.microsoft.com/office/drawing/2014/main" id="{545F36E8-FE1C-4134-02B9-2EA36425F1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526342" y="1731534"/>
            <a:ext cx="138798" cy="128044"/>
          </a:xfrm>
          <a:prstGeom prst="rect">
            <a:avLst/>
          </a:prstGeom>
        </p:spPr>
      </p:pic>
      <p:cxnSp>
        <p:nvCxnSpPr>
          <p:cNvPr id="1133" name="h2">
            <a:extLst>
              <a:ext uri="{FF2B5EF4-FFF2-40B4-BE49-F238E27FC236}">
                <a16:creationId xmlns:a16="http://schemas.microsoft.com/office/drawing/2014/main" id="{19C09D52-20A9-CE32-86F2-572C3A177F43}"/>
              </a:ext>
            </a:extLst>
          </p:cNvPr>
          <p:cNvCxnSpPr>
            <a:cxnSpLocks/>
          </p:cNvCxnSpPr>
          <p:nvPr/>
        </p:nvCxnSpPr>
        <p:spPr>
          <a:xfrm flipH="1">
            <a:off x="10719855" y="2794255"/>
            <a:ext cx="230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60870BD6-E55D-9F2D-6217-0A827D54ABE1}"/>
              </a:ext>
            </a:extLst>
          </p:cNvPr>
          <p:cNvCxnSpPr>
            <a:cxnSpLocks/>
          </p:cNvCxnSpPr>
          <p:nvPr/>
        </p:nvCxnSpPr>
        <p:spPr>
          <a:xfrm>
            <a:off x="7468452" y="1413110"/>
            <a:ext cx="33360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D438DFC0-DD90-3CE3-3CEE-42B4BE1246D4}"/>
              </a:ext>
            </a:extLst>
          </p:cNvPr>
          <p:cNvCxnSpPr>
            <a:cxnSpLocks/>
          </p:cNvCxnSpPr>
          <p:nvPr/>
        </p:nvCxnSpPr>
        <p:spPr>
          <a:xfrm>
            <a:off x="11539464" y="2786959"/>
            <a:ext cx="0" cy="127922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838CA5FE-C73E-0CD3-56B7-9F7A78CE5715}"/>
              </a:ext>
            </a:extLst>
          </p:cNvPr>
          <p:cNvCxnSpPr>
            <a:cxnSpLocks/>
          </p:cNvCxnSpPr>
          <p:nvPr/>
        </p:nvCxnSpPr>
        <p:spPr>
          <a:xfrm>
            <a:off x="11400728" y="2786959"/>
            <a:ext cx="145770"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pic>
        <p:nvPicPr>
          <p:cNvPr id="1145" name="P Elbow" descr="A close-up of a brass elbow&#10;&#10;Description automatically generated">
            <a:extLst>
              <a:ext uri="{FF2B5EF4-FFF2-40B4-BE49-F238E27FC236}">
                <a16:creationId xmlns:a16="http://schemas.microsoft.com/office/drawing/2014/main" id="{2E17E226-3442-D0FF-A116-105DEFE730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1444334" y="2759000"/>
            <a:ext cx="138798" cy="128044"/>
          </a:xfrm>
          <a:prstGeom prst="rect">
            <a:avLst/>
          </a:prstGeom>
        </p:spPr>
      </p:pic>
      <p:pic>
        <p:nvPicPr>
          <p:cNvPr id="1146" name="P Elbow" descr="A close-up of a brass elbow&#10;&#10;Description automatically generated">
            <a:extLst>
              <a:ext uri="{FF2B5EF4-FFF2-40B4-BE49-F238E27FC236}">
                <a16:creationId xmlns:a16="http://schemas.microsoft.com/office/drawing/2014/main" id="{F88FE954-2FDF-AD5D-92C2-0CC2D86D4E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10816199" y="2466235"/>
            <a:ext cx="138798" cy="128044"/>
          </a:xfrm>
          <a:prstGeom prst="rect">
            <a:avLst/>
          </a:prstGeom>
        </p:spPr>
      </p:pic>
      <p:pic>
        <p:nvPicPr>
          <p:cNvPr id="22" name="h7" descr="A close-up of a brass elbow&#10;&#10;Description automatically generated">
            <a:extLst>
              <a:ext uri="{FF2B5EF4-FFF2-40B4-BE49-F238E27FC236}">
                <a16:creationId xmlns:a16="http://schemas.microsoft.com/office/drawing/2014/main" id="{0CBFD05B-1E2B-8FB9-7433-011DCB2C5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57938" y="1738711"/>
            <a:ext cx="138798" cy="128044"/>
          </a:xfrm>
          <a:prstGeom prst="rect">
            <a:avLst/>
          </a:prstGeom>
        </p:spPr>
      </p:pic>
      <p:grpSp>
        <p:nvGrpSpPr>
          <p:cNvPr id="1176" name="h4">
            <a:extLst>
              <a:ext uri="{FF2B5EF4-FFF2-40B4-BE49-F238E27FC236}">
                <a16:creationId xmlns:a16="http://schemas.microsoft.com/office/drawing/2014/main" id="{CD211A51-0DD7-D4D8-C1D0-EE82E1E68C7D}"/>
              </a:ext>
            </a:extLst>
          </p:cNvPr>
          <p:cNvGrpSpPr/>
          <p:nvPr/>
        </p:nvGrpSpPr>
        <p:grpSpPr>
          <a:xfrm>
            <a:off x="10121764" y="1854279"/>
            <a:ext cx="82422" cy="1097280"/>
            <a:chOff x="10622715" y="2702276"/>
            <a:chExt cx="0" cy="835680"/>
          </a:xfrm>
        </p:grpSpPr>
        <p:cxnSp>
          <p:nvCxnSpPr>
            <p:cNvPr id="1122" name="Straight Connector 1121">
              <a:extLst>
                <a:ext uri="{FF2B5EF4-FFF2-40B4-BE49-F238E27FC236}">
                  <a16:creationId xmlns:a16="http://schemas.microsoft.com/office/drawing/2014/main" id="{3B0EADB1-DB4E-628F-0420-1428447B7C8C}"/>
                </a:ext>
              </a:extLst>
            </p:cNvPr>
            <p:cNvCxnSpPr>
              <a:cxnSpLocks/>
            </p:cNvCxnSpPr>
            <p:nvPr/>
          </p:nvCxnSpPr>
          <p:spPr>
            <a:xfrm>
              <a:off x="10622715" y="2702276"/>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2E992E0C-0050-683E-A789-5A345502167C}"/>
                </a:ext>
              </a:extLst>
            </p:cNvPr>
            <p:cNvCxnSpPr>
              <a:cxnSpLocks/>
            </p:cNvCxnSpPr>
            <p:nvPr/>
          </p:nvCxnSpPr>
          <p:spPr>
            <a:xfrm>
              <a:off x="10622715" y="2844578"/>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36" name="h3" descr="A close-up of a brass elbow&#10;&#10;Description automatically generated">
            <a:extLst>
              <a:ext uri="{FF2B5EF4-FFF2-40B4-BE49-F238E27FC236}">
                <a16:creationId xmlns:a16="http://schemas.microsoft.com/office/drawing/2014/main" id="{0E307164-C95A-FA7E-A6E3-9D10192347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10594550" y="2689759"/>
            <a:ext cx="138798" cy="128044"/>
          </a:xfrm>
          <a:prstGeom prst="rect">
            <a:avLst/>
          </a:prstGeom>
        </p:spPr>
      </p:pic>
      <p:cxnSp>
        <p:nvCxnSpPr>
          <p:cNvPr id="1181" name="c1">
            <a:extLst>
              <a:ext uri="{FF2B5EF4-FFF2-40B4-BE49-F238E27FC236}">
                <a16:creationId xmlns:a16="http://schemas.microsoft.com/office/drawing/2014/main" id="{9038931C-3A7F-56CE-5D77-E3F21953692D}"/>
              </a:ext>
            </a:extLst>
          </p:cNvPr>
          <p:cNvCxnSpPr>
            <a:cxnSpLocks/>
          </p:cNvCxnSpPr>
          <p:nvPr/>
        </p:nvCxnSpPr>
        <p:spPr>
          <a:xfrm>
            <a:off x="11417378" y="2679754"/>
            <a:ext cx="375529"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pic>
        <p:nvPicPr>
          <p:cNvPr id="1177" name="c10" descr="A close-up of a brass elbow&#10;&#10;Description automatically generated">
            <a:extLst>
              <a:ext uri="{FF2B5EF4-FFF2-40B4-BE49-F238E27FC236}">
                <a16:creationId xmlns:a16="http://schemas.microsoft.com/office/drawing/2014/main" id="{1039FBF7-5CB6-8891-4147-DD279D85C4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11426828" y="2354107"/>
            <a:ext cx="138798" cy="128044"/>
          </a:xfrm>
          <a:prstGeom prst="rect">
            <a:avLst/>
          </a:prstGeom>
        </p:spPr>
      </p:pic>
      <p:cxnSp>
        <p:nvCxnSpPr>
          <p:cNvPr id="1187" name="c11">
            <a:extLst>
              <a:ext uri="{FF2B5EF4-FFF2-40B4-BE49-F238E27FC236}">
                <a16:creationId xmlns:a16="http://schemas.microsoft.com/office/drawing/2014/main" id="{4ABE9299-AC43-EE4F-8EEA-45885FEA508C}"/>
              </a:ext>
            </a:extLst>
          </p:cNvPr>
          <p:cNvCxnSpPr>
            <a:cxnSpLocks/>
          </p:cNvCxnSpPr>
          <p:nvPr/>
        </p:nvCxnSpPr>
        <p:spPr>
          <a:xfrm>
            <a:off x="11528630" y="1960220"/>
            <a:ext cx="0" cy="399676"/>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FD046E18-DBF8-179C-A7F0-C6EDB25BAA2E}"/>
              </a:ext>
            </a:extLst>
          </p:cNvPr>
          <p:cNvCxnSpPr>
            <a:cxnSpLocks/>
          </p:cNvCxnSpPr>
          <p:nvPr/>
        </p:nvCxnSpPr>
        <p:spPr>
          <a:xfrm>
            <a:off x="10855047" y="1469816"/>
            <a:ext cx="0" cy="1008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92" name="P Elbow" descr="A close-up of a brass elbow&#10;&#10;Description automatically generated">
            <a:extLst>
              <a:ext uri="{FF2B5EF4-FFF2-40B4-BE49-F238E27FC236}">
                <a16:creationId xmlns:a16="http://schemas.microsoft.com/office/drawing/2014/main" id="{2D7A2B80-02C3-8705-1CF1-BD69509E1A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51368" y="1395077"/>
            <a:ext cx="138798" cy="128044"/>
          </a:xfrm>
          <a:prstGeom prst="rect">
            <a:avLst/>
          </a:prstGeom>
        </p:spPr>
      </p:pic>
      <p:cxnSp>
        <p:nvCxnSpPr>
          <p:cNvPr id="1197" name="c5">
            <a:extLst>
              <a:ext uri="{FF2B5EF4-FFF2-40B4-BE49-F238E27FC236}">
                <a16:creationId xmlns:a16="http://schemas.microsoft.com/office/drawing/2014/main" id="{36889609-D224-FDE2-7763-A6A7CE425781}"/>
              </a:ext>
            </a:extLst>
          </p:cNvPr>
          <p:cNvCxnSpPr>
            <a:cxnSpLocks/>
          </p:cNvCxnSpPr>
          <p:nvPr/>
        </p:nvCxnSpPr>
        <p:spPr>
          <a:xfrm>
            <a:off x="7291704" y="1596884"/>
            <a:ext cx="4480560" cy="0"/>
          </a:xfrm>
          <a:prstGeom prst="line">
            <a:avLst/>
          </a:prstGeom>
          <a:ln w="28575">
            <a:solidFill>
              <a:srgbClr val="000099"/>
            </a:solidFill>
          </a:ln>
        </p:spPr>
        <p:style>
          <a:lnRef idx="1">
            <a:schemeClr val="accent4"/>
          </a:lnRef>
          <a:fillRef idx="0">
            <a:schemeClr val="accent4"/>
          </a:fillRef>
          <a:effectRef idx="0">
            <a:schemeClr val="accent4"/>
          </a:effectRef>
          <a:fontRef idx="minor">
            <a:schemeClr val="tx1"/>
          </a:fontRef>
        </p:style>
      </p:cxnSp>
      <p:pic>
        <p:nvPicPr>
          <p:cNvPr id="1201" name="c7" descr="A close-up of a brass elbow&#10;&#10;Description automatically generated">
            <a:extLst>
              <a:ext uri="{FF2B5EF4-FFF2-40B4-BE49-F238E27FC236}">
                <a16:creationId xmlns:a16="http://schemas.microsoft.com/office/drawing/2014/main" id="{6AB8747B-D8E2-67E9-5982-53F723C83A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329573">
            <a:off x="7243418" y="1573663"/>
            <a:ext cx="138798" cy="128044"/>
          </a:xfrm>
          <a:prstGeom prst="rect">
            <a:avLst/>
          </a:prstGeom>
        </p:spPr>
      </p:pic>
      <p:cxnSp>
        <p:nvCxnSpPr>
          <p:cNvPr id="1203" name="c3">
            <a:extLst>
              <a:ext uri="{FF2B5EF4-FFF2-40B4-BE49-F238E27FC236}">
                <a16:creationId xmlns:a16="http://schemas.microsoft.com/office/drawing/2014/main" id="{8835083C-4AA8-2320-2BB7-0E088B15B170}"/>
              </a:ext>
            </a:extLst>
          </p:cNvPr>
          <p:cNvCxnSpPr>
            <a:cxnSpLocks/>
          </p:cNvCxnSpPr>
          <p:nvPr/>
        </p:nvCxnSpPr>
        <p:spPr>
          <a:xfrm>
            <a:off x="11792907" y="1609713"/>
            <a:ext cx="0" cy="1095585"/>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pic>
        <p:nvPicPr>
          <p:cNvPr id="5" name="P Elbow" descr="A close-up of a brass elbow&#10;&#10;Description automatically generated">
            <a:extLst>
              <a:ext uri="{FF2B5EF4-FFF2-40B4-BE49-F238E27FC236}">
                <a16:creationId xmlns:a16="http://schemas.microsoft.com/office/drawing/2014/main" id="{38D6B5A1-9F43-A943-4045-A4309A41EA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40715" y="1379182"/>
            <a:ext cx="138798" cy="128044"/>
          </a:xfrm>
          <a:prstGeom prst="rect">
            <a:avLst/>
          </a:prstGeom>
        </p:spPr>
      </p:pic>
      <p:cxnSp>
        <p:nvCxnSpPr>
          <p:cNvPr id="6" name="Straight Connector 5">
            <a:extLst>
              <a:ext uri="{FF2B5EF4-FFF2-40B4-BE49-F238E27FC236}">
                <a16:creationId xmlns:a16="http://schemas.microsoft.com/office/drawing/2014/main" id="{97726425-D744-6E90-99F2-F83E851B6B9F}"/>
              </a:ext>
            </a:extLst>
          </p:cNvPr>
          <p:cNvCxnSpPr>
            <a:cxnSpLocks/>
          </p:cNvCxnSpPr>
          <p:nvPr/>
        </p:nvCxnSpPr>
        <p:spPr>
          <a:xfrm>
            <a:off x="7479479" y="1488750"/>
            <a:ext cx="0" cy="10972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6E3681-4252-2D80-B7FF-EEF8C8F44D8B}"/>
              </a:ext>
            </a:extLst>
          </p:cNvPr>
          <p:cNvCxnSpPr>
            <a:cxnSpLocks/>
          </p:cNvCxnSpPr>
          <p:nvPr/>
        </p:nvCxnSpPr>
        <p:spPr>
          <a:xfrm rot="10800000" flipV="1">
            <a:off x="4048249" y="706170"/>
            <a:ext cx="0" cy="68161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24" name="Int K Wall 1" descr="A screen shot of a phone&#10;&#10;AI-generated content may be incorrect.">
            <a:extLst>
              <a:ext uri="{FF2B5EF4-FFF2-40B4-BE49-F238E27FC236}">
                <a16:creationId xmlns:a16="http://schemas.microsoft.com/office/drawing/2014/main" id="{75364FED-A6B6-225D-26EF-1FE1FC9278DB}"/>
              </a:ext>
            </a:extLst>
          </p:cNvPr>
          <p:cNvPicPr>
            <a:picLocks noChangeAspect="1"/>
          </p:cNvPicPr>
          <p:nvPr/>
        </p:nvPicPr>
        <p:blipFill>
          <a:blip r:embed="rId16">
            <a:extLst>
              <a:ext uri="{28A0092B-C50C-407E-A947-70E740481C1C}">
                <a14:useLocalDpi xmlns:a14="http://schemas.microsoft.com/office/drawing/2010/main" val="0"/>
              </a:ext>
            </a:extLst>
          </a:blip>
          <a:srcRect l="1" r="6750"/>
          <a:stretch/>
        </p:blipFill>
        <p:spPr>
          <a:xfrm>
            <a:off x="4109924" y="2343778"/>
            <a:ext cx="661702" cy="1762021"/>
          </a:xfrm>
          <a:prstGeom prst="rect">
            <a:avLst/>
          </a:prstGeom>
        </p:spPr>
      </p:pic>
      <p:grpSp>
        <p:nvGrpSpPr>
          <p:cNvPr id="1057" name="Group 1056">
            <a:extLst>
              <a:ext uri="{FF2B5EF4-FFF2-40B4-BE49-F238E27FC236}">
                <a16:creationId xmlns:a16="http://schemas.microsoft.com/office/drawing/2014/main" id="{1A21A65E-94AD-7E06-A4CD-84E6C7F77B23}"/>
              </a:ext>
            </a:extLst>
          </p:cNvPr>
          <p:cNvGrpSpPr/>
          <p:nvPr/>
        </p:nvGrpSpPr>
        <p:grpSpPr>
          <a:xfrm>
            <a:off x="10032350" y="1725906"/>
            <a:ext cx="179621" cy="150949"/>
            <a:chOff x="10794103" y="1584391"/>
            <a:chExt cx="632725" cy="480691"/>
          </a:xfrm>
        </p:grpSpPr>
        <p:pic>
          <p:nvPicPr>
            <p:cNvPr id="1052" name="P Elbow" descr="A close-up of a brass elbow&#10;&#10;Description automatically generated">
              <a:extLst>
                <a:ext uri="{FF2B5EF4-FFF2-40B4-BE49-F238E27FC236}">
                  <a16:creationId xmlns:a16="http://schemas.microsoft.com/office/drawing/2014/main" id="{1107B32A-3D9B-60A6-98F5-8D49AAF885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flipH="1">
              <a:off x="10967300" y="1605555"/>
              <a:ext cx="478047" cy="441008"/>
            </a:xfrm>
            <a:prstGeom prst="rect">
              <a:avLst/>
            </a:prstGeom>
          </p:spPr>
        </p:pic>
        <p:pic>
          <p:nvPicPr>
            <p:cNvPr id="1055" name="P Elbow" descr="A close-up of a brass elbow&#10;&#10;Description automatically generated">
              <a:extLst>
                <a:ext uri="{FF2B5EF4-FFF2-40B4-BE49-F238E27FC236}">
                  <a16:creationId xmlns:a16="http://schemas.microsoft.com/office/drawing/2014/main" id="{4D7C3A27-BF3B-A448-3314-7EF5C251091D}"/>
                </a:ext>
              </a:extLst>
            </p:cNvPr>
            <p:cNvPicPr>
              <a:picLocks noChangeAspect="1"/>
            </p:cNvPicPr>
            <p:nvPr/>
          </p:nvPicPr>
          <p:blipFill>
            <a:blip r:embed="rId15">
              <a:extLst>
                <a:ext uri="{28A0092B-C50C-407E-A947-70E740481C1C}">
                  <a14:useLocalDpi xmlns:a14="http://schemas.microsoft.com/office/drawing/2010/main" val="0"/>
                </a:ext>
              </a:extLst>
            </a:blip>
            <a:srcRect t="26569"/>
            <a:stretch/>
          </p:blipFill>
          <p:spPr>
            <a:xfrm rot="5400000">
              <a:off x="10716998" y="1661496"/>
              <a:ext cx="478047" cy="323838"/>
            </a:xfrm>
            <a:prstGeom prst="rect">
              <a:avLst/>
            </a:prstGeom>
          </p:spPr>
        </p:pic>
      </p:grpSp>
      <p:grpSp>
        <p:nvGrpSpPr>
          <p:cNvPr id="1130" name="Group 1129">
            <a:extLst>
              <a:ext uri="{FF2B5EF4-FFF2-40B4-BE49-F238E27FC236}">
                <a16:creationId xmlns:a16="http://schemas.microsoft.com/office/drawing/2014/main" id="{5F94A98D-E2F3-5EE6-678C-9961756B6B5F}"/>
              </a:ext>
            </a:extLst>
          </p:cNvPr>
          <p:cNvGrpSpPr/>
          <p:nvPr/>
        </p:nvGrpSpPr>
        <p:grpSpPr>
          <a:xfrm>
            <a:off x="5141166" y="1956576"/>
            <a:ext cx="6375176" cy="0"/>
            <a:chOff x="5141166" y="1918476"/>
            <a:chExt cx="6375176" cy="150949"/>
          </a:xfrm>
        </p:grpSpPr>
        <p:cxnSp>
          <p:nvCxnSpPr>
            <p:cNvPr id="1156" name="c13">
              <a:extLst>
                <a:ext uri="{FF2B5EF4-FFF2-40B4-BE49-F238E27FC236}">
                  <a16:creationId xmlns:a16="http://schemas.microsoft.com/office/drawing/2014/main" id="{E2A80544-B429-B361-5803-278E25FBC073}"/>
                </a:ext>
              </a:extLst>
            </p:cNvPr>
            <p:cNvCxnSpPr>
              <a:cxnSpLocks/>
            </p:cNvCxnSpPr>
            <p:nvPr/>
          </p:nvCxnSpPr>
          <p:spPr>
            <a:xfrm>
              <a:off x="5141166" y="1956694"/>
              <a:ext cx="6375176" cy="8505"/>
            </a:xfrm>
            <a:prstGeom prst="line">
              <a:avLst/>
            </a:prstGeom>
            <a:ln w="28575">
              <a:solidFill>
                <a:srgbClr val="000099"/>
              </a:solidFill>
            </a:ln>
          </p:spPr>
          <p:style>
            <a:lnRef idx="1">
              <a:schemeClr val="accent4"/>
            </a:lnRef>
            <a:fillRef idx="0">
              <a:schemeClr val="accent4"/>
            </a:fillRef>
            <a:effectRef idx="0">
              <a:schemeClr val="accent4"/>
            </a:effectRef>
            <a:fontRef idx="minor">
              <a:schemeClr val="tx1"/>
            </a:fontRef>
          </p:style>
        </p:cxnSp>
        <p:grpSp>
          <p:nvGrpSpPr>
            <p:cNvPr id="1058" name="Group 1057">
              <a:extLst>
                <a:ext uri="{FF2B5EF4-FFF2-40B4-BE49-F238E27FC236}">
                  <a16:creationId xmlns:a16="http://schemas.microsoft.com/office/drawing/2014/main" id="{14F824CD-14AF-269F-94CA-E071FF3DDE4F}"/>
                </a:ext>
              </a:extLst>
            </p:cNvPr>
            <p:cNvGrpSpPr/>
            <p:nvPr/>
          </p:nvGrpSpPr>
          <p:grpSpPr>
            <a:xfrm>
              <a:off x="10233203" y="1918476"/>
              <a:ext cx="179621" cy="150949"/>
              <a:chOff x="10794103" y="1584391"/>
              <a:chExt cx="632725" cy="480691"/>
            </a:xfrm>
          </p:grpSpPr>
          <p:pic>
            <p:nvPicPr>
              <p:cNvPr id="1063" name="P Elbow" descr="A close-up of a brass elbow&#10;&#10;Description automatically generated">
                <a:extLst>
                  <a:ext uri="{FF2B5EF4-FFF2-40B4-BE49-F238E27FC236}">
                    <a16:creationId xmlns:a16="http://schemas.microsoft.com/office/drawing/2014/main" id="{781B0A58-6771-1112-B79A-6D850B6E1C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flipH="1">
                <a:off x="10967300" y="1605555"/>
                <a:ext cx="478047" cy="441008"/>
              </a:xfrm>
              <a:prstGeom prst="rect">
                <a:avLst/>
              </a:prstGeom>
            </p:spPr>
          </p:pic>
          <p:pic>
            <p:nvPicPr>
              <p:cNvPr id="1064" name="P Elbow" descr="A close-up of a brass elbow&#10;&#10;Description automatically generated">
                <a:extLst>
                  <a:ext uri="{FF2B5EF4-FFF2-40B4-BE49-F238E27FC236}">
                    <a16:creationId xmlns:a16="http://schemas.microsoft.com/office/drawing/2014/main" id="{8CFE27B3-7C29-FB1B-554D-3AF982EF030F}"/>
                  </a:ext>
                </a:extLst>
              </p:cNvPr>
              <p:cNvPicPr>
                <a:picLocks noChangeAspect="1"/>
              </p:cNvPicPr>
              <p:nvPr/>
            </p:nvPicPr>
            <p:blipFill>
              <a:blip r:embed="rId15">
                <a:extLst>
                  <a:ext uri="{28A0092B-C50C-407E-A947-70E740481C1C}">
                    <a14:useLocalDpi xmlns:a14="http://schemas.microsoft.com/office/drawing/2010/main" val="0"/>
                  </a:ext>
                </a:extLst>
              </a:blip>
              <a:srcRect t="26569"/>
              <a:stretch/>
            </p:blipFill>
            <p:spPr>
              <a:xfrm rot="5400000">
                <a:off x="10716998" y="1661496"/>
                <a:ext cx="478047" cy="323838"/>
              </a:xfrm>
              <a:prstGeom prst="rect">
                <a:avLst/>
              </a:prstGeom>
            </p:spPr>
          </p:pic>
        </p:grpSp>
      </p:grpSp>
      <p:cxnSp>
        <p:nvCxnSpPr>
          <p:cNvPr id="1066" name="c11">
            <a:extLst>
              <a:ext uri="{FF2B5EF4-FFF2-40B4-BE49-F238E27FC236}">
                <a16:creationId xmlns:a16="http://schemas.microsoft.com/office/drawing/2014/main" id="{C2B85694-B955-1E45-A0D4-81266C9995AD}"/>
              </a:ext>
            </a:extLst>
          </p:cNvPr>
          <p:cNvCxnSpPr>
            <a:cxnSpLocks/>
          </p:cNvCxnSpPr>
          <p:nvPr/>
        </p:nvCxnSpPr>
        <p:spPr>
          <a:xfrm>
            <a:off x="10309132" y="2071367"/>
            <a:ext cx="0" cy="832104"/>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068" name="h4">
            <a:extLst>
              <a:ext uri="{FF2B5EF4-FFF2-40B4-BE49-F238E27FC236}">
                <a16:creationId xmlns:a16="http://schemas.microsoft.com/office/drawing/2014/main" id="{05FAD648-7A14-DCEB-250B-962853BE8472}"/>
              </a:ext>
            </a:extLst>
          </p:cNvPr>
          <p:cNvGrpSpPr/>
          <p:nvPr/>
        </p:nvGrpSpPr>
        <p:grpSpPr>
          <a:xfrm>
            <a:off x="10625943" y="1858079"/>
            <a:ext cx="0" cy="835680"/>
            <a:chOff x="10622715" y="2702276"/>
            <a:chExt cx="0" cy="835680"/>
          </a:xfrm>
        </p:grpSpPr>
        <p:cxnSp>
          <p:nvCxnSpPr>
            <p:cNvPr id="1072" name="Straight Connector 1071">
              <a:extLst>
                <a:ext uri="{FF2B5EF4-FFF2-40B4-BE49-F238E27FC236}">
                  <a16:creationId xmlns:a16="http://schemas.microsoft.com/office/drawing/2014/main" id="{EEF361BA-23D2-5422-3718-16DE310CA088}"/>
                </a:ext>
              </a:extLst>
            </p:cNvPr>
            <p:cNvCxnSpPr>
              <a:cxnSpLocks/>
            </p:cNvCxnSpPr>
            <p:nvPr/>
          </p:nvCxnSpPr>
          <p:spPr>
            <a:xfrm>
              <a:off x="10622715" y="2702276"/>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8B09B6E9-B54E-92DB-F5C6-A67525EACEC3}"/>
                </a:ext>
              </a:extLst>
            </p:cNvPr>
            <p:cNvCxnSpPr>
              <a:cxnSpLocks/>
            </p:cNvCxnSpPr>
            <p:nvPr/>
          </p:nvCxnSpPr>
          <p:spPr>
            <a:xfrm>
              <a:off x="10622715" y="2844578"/>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Straight Coupler">
            <a:extLst>
              <a:ext uri="{FF2B5EF4-FFF2-40B4-BE49-F238E27FC236}">
                <a16:creationId xmlns:a16="http://schemas.microsoft.com/office/drawing/2014/main" id="{1B4B93E7-97CB-6CA6-1FEB-7A8D2DCD953C}"/>
              </a:ext>
            </a:extLst>
          </p:cNvPr>
          <p:cNvGrpSpPr/>
          <p:nvPr/>
        </p:nvGrpSpPr>
        <p:grpSpPr>
          <a:xfrm rot="16200000">
            <a:off x="10043134" y="2879582"/>
            <a:ext cx="159823" cy="69513"/>
            <a:chOff x="10794103" y="1586349"/>
            <a:chExt cx="632725" cy="244375"/>
          </a:xfrm>
        </p:grpSpPr>
        <p:pic>
          <p:nvPicPr>
            <p:cNvPr id="45" name="P Elbow" descr="A close-up of a brass elbow&#10;&#10;Description automatically generated">
              <a:extLst>
                <a:ext uri="{FF2B5EF4-FFF2-40B4-BE49-F238E27FC236}">
                  <a16:creationId xmlns:a16="http://schemas.microsoft.com/office/drawing/2014/main" id="{F66A423F-01F3-3812-B6C5-16BC12D0E7E0}"/>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46" name="P Elbow" descr="A close-up of a brass elbow&#10;&#10;Description automatically generated">
              <a:extLst>
                <a:ext uri="{FF2B5EF4-FFF2-40B4-BE49-F238E27FC236}">
                  <a16:creationId xmlns:a16="http://schemas.microsoft.com/office/drawing/2014/main" id="{565813FD-4B1B-2411-2749-F4E00DFBA04B}"/>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grpSp>
        <p:nvGrpSpPr>
          <p:cNvPr id="48" name="Straight Coupler">
            <a:extLst>
              <a:ext uri="{FF2B5EF4-FFF2-40B4-BE49-F238E27FC236}">
                <a16:creationId xmlns:a16="http://schemas.microsoft.com/office/drawing/2014/main" id="{8E990B92-5606-D73E-F6C9-9BE20472318F}"/>
              </a:ext>
            </a:extLst>
          </p:cNvPr>
          <p:cNvGrpSpPr/>
          <p:nvPr/>
        </p:nvGrpSpPr>
        <p:grpSpPr>
          <a:xfrm rot="16200000">
            <a:off x="10237641" y="2943842"/>
            <a:ext cx="159823" cy="69513"/>
            <a:chOff x="10794103" y="1586349"/>
            <a:chExt cx="632725" cy="244375"/>
          </a:xfrm>
        </p:grpSpPr>
        <p:pic>
          <p:nvPicPr>
            <p:cNvPr id="49" name="P Elbow" descr="A close-up of a brass elbow&#10;&#10;Description automatically generated">
              <a:extLst>
                <a:ext uri="{FF2B5EF4-FFF2-40B4-BE49-F238E27FC236}">
                  <a16:creationId xmlns:a16="http://schemas.microsoft.com/office/drawing/2014/main" id="{CFFE5E06-1880-1F2C-1C8F-F6612A67638C}"/>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50" name="P Elbow" descr="A close-up of a brass elbow&#10;&#10;Description automatically generated">
              <a:extLst>
                <a:ext uri="{FF2B5EF4-FFF2-40B4-BE49-F238E27FC236}">
                  <a16:creationId xmlns:a16="http://schemas.microsoft.com/office/drawing/2014/main" id="{BC66C390-1EC1-6E35-CCFB-A35DD120CBE6}"/>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cxnSp>
        <p:nvCxnSpPr>
          <p:cNvPr id="1073" name="E Line">
            <a:extLst>
              <a:ext uri="{FF2B5EF4-FFF2-40B4-BE49-F238E27FC236}">
                <a16:creationId xmlns:a16="http://schemas.microsoft.com/office/drawing/2014/main" id="{FFC05E66-753E-6F23-D277-6657182FBBBD}"/>
              </a:ext>
            </a:extLst>
          </p:cNvPr>
          <p:cNvCxnSpPr>
            <a:cxnSpLocks/>
          </p:cNvCxnSpPr>
          <p:nvPr/>
        </p:nvCxnSpPr>
        <p:spPr>
          <a:xfrm flipH="1">
            <a:off x="6786736" y="2041127"/>
            <a:ext cx="3044691"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80" name="E Line1">
            <a:extLst>
              <a:ext uri="{FF2B5EF4-FFF2-40B4-BE49-F238E27FC236}">
                <a16:creationId xmlns:a16="http://schemas.microsoft.com/office/drawing/2014/main" id="{B425FA7B-D6ED-5587-7B00-6A9B03379416}"/>
              </a:ext>
            </a:extLst>
          </p:cNvPr>
          <p:cNvGrpSpPr/>
          <p:nvPr/>
        </p:nvGrpSpPr>
        <p:grpSpPr>
          <a:xfrm>
            <a:off x="9771122" y="2041380"/>
            <a:ext cx="105302" cy="681237"/>
            <a:chOff x="9626268" y="2352045"/>
            <a:chExt cx="105302" cy="681237"/>
          </a:xfrm>
        </p:grpSpPr>
        <p:pic>
          <p:nvPicPr>
            <p:cNvPr id="1094" name="Plug2" descr="A black object with a black background&#10;&#10;AI-generated content may be incorrect.">
              <a:extLst>
                <a:ext uri="{FF2B5EF4-FFF2-40B4-BE49-F238E27FC236}">
                  <a16:creationId xmlns:a16="http://schemas.microsoft.com/office/drawing/2014/main" id="{F8540632-279F-3152-044B-5797651DE9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flipH="1" flipV="1">
              <a:off x="9599107" y="2900820"/>
              <a:ext cx="159623" cy="105302"/>
            </a:xfrm>
            <a:prstGeom prst="rect">
              <a:avLst/>
            </a:prstGeom>
          </p:spPr>
        </p:pic>
        <p:cxnSp>
          <p:nvCxnSpPr>
            <p:cNvPr id="1095" name="Straight Connector 1094">
              <a:extLst>
                <a:ext uri="{FF2B5EF4-FFF2-40B4-BE49-F238E27FC236}">
                  <a16:creationId xmlns:a16="http://schemas.microsoft.com/office/drawing/2014/main" id="{646D072C-2543-9408-C9CD-214279C2BBDE}"/>
                </a:ext>
              </a:extLst>
            </p:cNvPr>
            <p:cNvCxnSpPr>
              <a:cxnSpLocks/>
            </p:cNvCxnSpPr>
            <p:nvPr/>
          </p:nvCxnSpPr>
          <p:spPr>
            <a:xfrm>
              <a:off x="9676975" y="2352045"/>
              <a:ext cx="0" cy="535457"/>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06" name="Perimeter sX">
            <a:extLst>
              <a:ext uri="{FF2B5EF4-FFF2-40B4-BE49-F238E27FC236}">
                <a16:creationId xmlns:a16="http://schemas.microsoft.com/office/drawing/2014/main" id="{C283AA95-2A5B-B106-DBD2-C837B79295C4}"/>
              </a:ext>
            </a:extLst>
          </p:cNvPr>
          <p:cNvSpPr txBox="1"/>
          <p:nvPr/>
        </p:nvSpPr>
        <p:spPr>
          <a:xfrm>
            <a:off x="263769" y="2123537"/>
            <a:ext cx="2769103" cy="507831"/>
          </a:xfrm>
          <a:prstGeom prst="rect">
            <a:avLst/>
          </a:prstGeom>
          <a:solidFill>
            <a:schemeClr val="bg1"/>
          </a:solidFill>
          <a:ln w="12700">
            <a:solidFill>
              <a:srgbClr val="0000CC"/>
            </a:solidFill>
          </a:ln>
        </p:spPr>
        <p:txBody>
          <a:bodyPr wrap="square" rtlCol="0">
            <a:spAutoFit/>
          </a:bodyPr>
          <a:lstStyle/>
          <a:p>
            <a:r>
              <a:rPr lang="en-US" sz="900" b="1" dirty="0">
                <a:solidFill>
                  <a:srgbClr val="FF0000"/>
                </a:solidFill>
                <a:latin typeface="Aptos" panose="020B0004020202020204" pitchFamily="34" charset="0"/>
              </a:rPr>
              <a:t>3) Perimeter Wall System  </a:t>
            </a:r>
          </a:p>
          <a:p>
            <a:r>
              <a:rPr lang="en-US" sz="900" dirty="0">
                <a:latin typeface="Aptos" panose="020B0004020202020204" pitchFamily="34" charset="0"/>
              </a:rPr>
              <a:t>Our exclusive perimeter panels are installed in less then 60 minutes.</a:t>
            </a:r>
            <a:endParaRPr lang="en-US" sz="900" b="1" dirty="0">
              <a:solidFill>
                <a:srgbClr val="FF0000"/>
              </a:solidFill>
              <a:latin typeface="Aptos" panose="020B0004020202020204" pitchFamily="34" charset="0"/>
            </a:endParaRPr>
          </a:p>
        </p:txBody>
      </p:sp>
      <p:sp>
        <p:nvSpPr>
          <p:cNvPr id="1107" name="Pinch X">
            <a:extLst>
              <a:ext uri="{FF2B5EF4-FFF2-40B4-BE49-F238E27FC236}">
                <a16:creationId xmlns:a16="http://schemas.microsoft.com/office/drawing/2014/main" id="{C8964A3B-D650-F7D4-CF74-29408D8A3AD3}"/>
              </a:ext>
            </a:extLst>
          </p:cNvPr>
          <p:cNvSpPr txBox="1"/>
          <p:nvPr/>
        </p:nvSpPr>
        <p:spPr>
          <a:xfrm>
            <a:off x="5454544" y="2247050"/>
            <a:ext cx="2770632" cy="1200329"/>
          </a:xfrm>
          <a:prstGeom prst="rect">
            <a:avLst/>
          </a:prstGeom>
          <a:solidFill>
            <a:schemeClr val="bg1"/>
          </a:solidFill>
          <a:ln w="12700">
            <a:solidFill>
              <a:srgbClr val="0000CC"/>
            </a:solidFill>
          </a:ln>
        </p:spPr>
        <p:txBody>
          <a:bodyPr wrap="square" rtlCol="0">
            <a:spAutoFit/>
          </a:bodyPr>
          <a:lstStyle/>
          <a:p>
            <a:pPr algn="ctr"/>
            <a:r>
              <a:rPr lang="en-US" sz="1200" b="1" dirty="0">
                <a:latin typeface="Aptos" panose="020B0004020202020204" pitchFamily="34" charset="0"/>
              </a:rPr>
              <a:t>4) Pinch Tracks</a:t>
            </a:r>
          </a:p>
          <a:p>
            <a:pPr algn="ctr"/>
            <a:r>
              <a:rPr lang="en-US" sz="1200" dirty="0">
                <a:latin typeface="Aptos" panose="020B0004020202020204" pitchFamily="34" charset="0"/>
              </a:rPr>
              <a:t>Panels are installed into pinch tracks. The tracks are relocatable during the install process and are then subsequently installed permanently.</a:t>
            </a:r>
          </a:p>
          <a:p>
            <a:pPr algn="ctr"/>
            <a:r>
              <a:rPr lang="en-US" sz="1050" b="1" dirty="0">
                <a:latin typeface="Aptos" panose="020B0004020202020204" pitchFamily="34" charset="0"/>
              </a:rPr>
              <a:t>CLICK TO ADVANCE</a:t>
            </a:r>
          </a:p>
        </p:txBody>
      </p:sp>
      <p:sp>
        <p:nvSpPr>
          <p:cNvPr id="1113" name="Slab sX">
            <a:extLst>
              <a:ext uri="{FF2B5EF4-FFF2-40B4-BE49-F238E27FC236}">
                <a16:creationId xmlns:a16="http://schemas.microsoft.com/office/drawing/2014/main" id="{26FD46EC-905F-77F9-B492-6F353C5CF7F5}"/>
              </a:ext>
            </a:extLst>
          </p:cNvPr>
          <p:cNvSpPr txBox="1"/>
          <p:nvPr/>
        </p:nvSpPr>
        <p:spPr>
          <a:xfrm>
            <a:off x="257254" y="1159836"/>
            <a:ext cx="2770632" cy="369332"/>
          </a:xfrm>
          <a:prstGeom prst="rect">
            <a:avLst/>
          </a:prstGeom>
          <a:solidFill>
            <a:schemeClr val="bg1"/>
          </a:solidFill>
          <a:ln w="12700">
            <a:solidFill>
              <a:srgbClr val="0000CC"/>
            </a:solidFill>
          </a:ln>
        </p:spPr>
        <p:txBody>
          <a:bodyPr wrap="square" rtlCol="0">
            <a:spAutoFit/>
          </a:bodyPr>
          <a:lstStyle/>
          <a:p>
            <a:r>
              <a:rPr lang="en-US" sz="900" b="1" dirty="0">
                <a:latin typeface="Aptos" panose="020B0004020202020204" pitchFamily="34" charset="0"/>
              </a:rPr>
              <a:t>1) Slab Foundation or Framed Floor Deck</a:t>
            </a:r>
          </a:p>
          <a:p>
            <a:r>
              <a:rPr lang="en-US" sz="900" dirty="0">
                <a:latin typeface="Aptos" panose="020B0004020202020204" pitchFamily="34" charset="0"/>
              </a:rPr>
              <a:t>Prepared in advance of the ICHS Home </a:t>
            </a:r>
          </a:p>
        </p:txBody>
      </p:sp>
      <p:sp>
        <p:nvSpPr>
          <p:cNvPr id="1115" name="Slab X">
            <a:extLst>
              <a:ext uri="{FF2B5EF4-FFF2-40B4-BE49-F238E27FC236}">
                <a16:creationId xmlns:a16="http://schemas.microsoft.com/office/drawing/2014/main" id="{4E0D9A9A-A5AC-BA47-4D75-40FADA015589}"/>
              </a:ext>
            </a:extLst>
          </p:cNvPr>
          <p:cNvSpPr txBox="1"/>
          <p:nvPr/>
        </p:nvSpPr>
        <p:spPr>
          <a:xfrm>
            <a:off x="5795189" y="2586439"/>
            <a:ext cx="2301825" cy="830997"/>
          </a:xfrm>
          <a:prstGeom prst="rect">
            <a:avLst/>
          </a:prstGeom>
          <a:solidFill>
            <a:schemeClr val="bg1"/>
          </a:solidFill>
          <a:ln w="12700">
            <a:solidFill>
              <a:srgbClr val="0000CC"/>
            </a:solidFill>
          </a:ln>
        </p:spPr>
        <p:txBody>
          <a:bodyPr wrap="square" rtlCol="0">
            <a:spAutoFit/>
          </a:bodyPr>
          <a:lstStyle/>
          <a:p>
            <a:pPr algn="ctr"/>
            <a:r>
              <a:rPr lang="en-US" sz="1200" b="1" dirty="0">
                <a:latin typeface="Aptos" panose="020B0004020202020204" pitchFamily="34" charset="0"/>
              </a:rPr>
              <a:t>Slab Foundation</a:t>
            </a:r>
          </a:p>
          <a:p>
            <a:pPr algn="ctr"/>
            <a:r>
              <a:rPr lang="en-US" sz="1200" dirty="0">
                <a:latin typeface="Aptos" panose="020B0004020202020204" pitchFamily="34" charset="0"/>
              </a:rPr>
              <a:t>Prepared in advance of the construction of a ICHS Home</a:t>
            </a:r>
          </a:p>
          <a:p>
            <a:pPr algn="ctr"/>
            <a:r>
              <a:rPr lang="en-US" sz="1050" b="1" dirty="0">
                <a:latin typeface="Aptos" panose="020B0004020202020204" pitchFamily="34" charset="0"/>
              </a:rPr>
              <a:t>CLICK TO ADVANCE</a:t>
            </a:r>
            <a:r>
              <a:rPr lang="en-US" sz="1200" dirty="0">
                <a:latin typeface="Aptos" panose="020B0004020202020204" pitchFamily="34" charset="0"/>
              </a:rPr>
              <a:t> </a:t>
            </a:r>
          </a:p>
        </p:txBody>
      </p:sp>
      <p:sp>
        <p:nvSpPr>
          <p:cNvPr id="7" name="EPS sX">
            <a:extLst>
              <a:ext uri="{FF2B5EF4-FFF2-40B4-BE49-F238E27FC236}">
                <a16:creationId xmlns:a16="http://schemas.microsoft.com/office/drawing/2014/main" id="{1E832C4B-8A74-B6D5-B76D-926A5034FD7E}"/>
              </a:ext>
            </a:extLst>
          </p:cNvPr>
          <p:cNvSpPr txBox="1"/>
          <p:nvPr/>
        </p:nvSpPr>
        <p:spPr>
          <a:xfrm>
            <a:off x="261044" y="1572762"/>
            <a:ext cx="2769103" cy="507831"/>
          </a:xfrm>
          <a:prstGeom prst="rect">
            <a:avLst/>
          </a:prstGeom>
          <a:solidFill>
            <a:schemeClr val="bg1"/>
          </a:solidFill>
          <a:ln w="12700">
            <a:solidFill>
              <a:srgbClr val="0000CC"/>
            </a:solidFill>
          </a:ln>
        </p:spPr>
        <p:txBody>
          <a:bodyPr wrap="square" rtlCol="0">
            <a:spAutoFit/>
          </a:bodyPr>
          <a:lstStyle/>
          <a:p>
            <a:r>
              <a:rPr lang="en-US" sz="900" b="1" dirty="0">
                <a:solidFill>
                  <a:srgbClr val="FF0000"/>
                </a:solidFill>
                <a:latin typeface="Aptos" panose="020B0004020202020204" pitchFamily="34" charset="0"/>
              </a:rPr>
              <a:t>2) EPS Structural Walls </a:t>
            </a:r>
          </a:p>
          <a:p>
            <a:r>
              <a:rPr lang="en-US" sz="900" dirty="0">
                <a:latin typeface="Aptos" panose="020B0004020202020204" pitchFamily="34" charset="0"/>
              </a:rPr>
              <a:t>The perimeter panels are installed with the exclusive SCH track system.</a:t>
            </a:r>
            <a:endParaRPr lang="en-US" sz="900" b="1" dirty="0">
              <a:solidFill>
                <a:srgbClr val="FF0000"/>
              </a:solidFill>
              <a:latin typeface="Aptos" panose="020B0004020202020204" pitchFamily="34" charset="0"/>
            </a:endParaRPr>
          </a:p>
        </p:txBody>
      </p:sp>
      <p:sp>
        <p:nvSpPr>
          <p:cNvPr id="10" name="Perimeter X">
            <a:extLst>
              <a:ext uri="{FF2B5EF4-FFF2-40B4-BE49-F238E27FC236}">
                <a16:creationId xmlns:a16="http://schemas.microsoft.com/office/drawing/2014/main" id="{FB882033-ACF6-FA59-34F7-33C720D00CD9}"/>
              </a:ext>
            </a:extLst>
          </p:cNvPr>
          <p:cNvSpPr txBox="1"/>
          <p:nvPr/>
        </p:nvSpPr>
        <p:spPr>
          <a:xfrm>
            <a:off x="6181447" y="1311193"/>
            <a:ext cx="2769103" cy="830997"/>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3) Perimeter Wall System</a:t>
            </a:r>
          </a:p>
          <a:p>
            <a:r>
              <a:rPr lang="en-US" sz="1200" dirty="0">
                <a:latin typeface="Aptos" panose="020B0004020202020204" pitchFamily="34" charset="0"/>
              </a:rPr>
              <a:t>The perimeter panels are installed via a simple fastening system. </a:t>
            </a:r>
          </a:p>
          <a:p>
            <a:r>
              <a:rPr lang="en-US" sz="1200" b="1" dirty="0">
                <a:latin typeface="Aptos" panose="020B0004020202020204" pitchFamily="34" charset="0"/>
              </a:rPr>
              <a:t>CLICK TO ADVANCE</a:t>
            </a:r>
          </a:p>
        </p:txBody>
      </p:sp>
      <p:sp>
        <p:nvSpPr>
          <p:cNvPr id="16" name="Int Wall Sys X">
            <a:extLst>
              <a:ext uri="{FF2B5EF4-FFF2-40B4-BE49-F238E27FC236}">
                <a16:creationId xmlns:a16="http://schemas.microsoft.com/office/drawing/2014/main" id="{1CD7945F-0FF1-E18C-33B6-1BDFC7C0AC49}"/>
              </a:ext>
            </a:extLst>
          </p:cNvPr>
          <p:cNvSpPr txBox="1"/>
          <p:nvPr/>
        </p:nvSpPr>
        <p:spPr>
          <a:xfrm>
            <a:off x="7816319" y="1080104"/>
            <a:ext cx="2779776" cy="830997"/>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5) Interior Wall System</a:t>
            </a:r>
          </a:p>
          <a:p>
            <a:r>
              <a:rPr lang="en-US" sz="1200" dirty="0">
                <a:latin typeface="Aptos" panose="020B0004020202020204" pitchFamily="34" charset="0"/>
              </a:rPr>
              <a:t>The perimeter panels are installed via a simple fastening system. </a:t>
            </a:r>
          </a:p>
          <a:p>
            <a:r>
              <a:rPr lang="en-US" sz="1200" b="1" dirty="0">
                <a:latin typeface="Aptos" panose="020B0004020202020204" pitchFamily="34" charset="0"/>
              </a:rPr>
              <a:t>CLICK TO ADVANCE</a:t>
            </a:r>
          </a:p>
        </p:txBody>
      </p:sp>
      <p:sp>
        <p:nvSpPr>
          <p:cNvPr id="53" name="Utility X">
            <a:extLst>
              <a:ext uri="{FF2B5EF4-FFF2-40B4-BE49-F238E27FC236}">
                <a16:creationId xmlns:a16="http://schemas.microsoft.com/office/drawing/2014/main" id="{665EDD7A-E18A-115D-7E41-418FC295CCAF}"/>
              </a:ext>
            </a:extLst>
          </p:cNvPr>
          <p:cNvSpPr txBox="1"/>
          <p:nvPr/>
        </p:nvSpPr>
        <p:spPr>
          <a:xfrm>
            <a:off x="6711698" y="476342"/>
            <a:ext cx="2770632" cy="830997"/>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6) Utilities</a:t>
            </a:r>
          </a:p>
          <a:p>
            <a:r>
              <a:rPr lang="en-US" sz="1200" dirty="0">
                <a:latin typeface="Aptos" panose="020B0004020202020204" pitchFamily="34" charset="0"/>
              </a:rPr>
              <a:t>Ready to Assemble </a:t>
            </a:r>
          </a:p>
          <a:p>
            <a:r>
              <a:rPr lang="en-US" sz="1200" dirty="0">
                <a:latin typeface="Aptos" panose="020B0004020202020204" pitchFamily="34" charset="0"/>
              </a:rPr>
              <a:t> Electrical – Plumbing – HVAC</a:t>
            </a:r>
          </a:p>
          <a:p>
            <a:r>
              <a:rPr lang="en-US" sz="1200" b="1" dirty="0">
                <a:latin typeface="Aptos" panose="020B0004020202020204" pitchFamily="34" charset="0"/>
              </a:rPr>
              <a:t>CLICK TO ADVANCE</a:t>
            </a:r>
            <a:endParaRPr lang="en-US" sz="900" b="1" dirty="0">
              <a:latin typeface="Aptos" panose="020B0004020202020204" pitchFamily="34" charset="0"/>
            </a:endParaRPr>
          </a:p>
        </p:txBody>
      </p:sp>
      <p:grpSp>
        <p:nvGrpSpPr>
          <p:cNvPr id="1047" name="Int K Wall 2">
            <a:extLst>
              <a:ext uri="{FF2B5EF4-FFF2-40B4-BE49-F238E27FC236}">
                <a16:creationId xmlns:a16="http://schemas.microsoft.com/office/drawing/2014/main" id="{8C134913-A3F1-2F05-27FD-EC11DD8BC046}"/>
              </a:ext>
            </a:extLst>
          </p:cNvPr>
          <p:cNvGrpSpPr/>
          <p:nvPr/>
        </p:nvGrpSpPr>
        <p:grpSpPr>
          <a:xfrm>
            <a:off x="4634451" y="2365368"/>
            <a:ext cx="712004" cy="1990995"/>
            <a:chOff x="4634451" y="2359896"/>
            <a:chExt cx="712004" cy="2070231"/>
          </a:xfrm>
        </p:grpSpPr>
        <p:pic>
          <p:nvPicPr>
            <p:cNvPr id="1025" name="Int K Wall 2" descr="A screen shot of a phone&#10;&#10;AI-generated content may be incorrect.">
              <a:extLst>
                <a:ext uri="{FF2B5EF4-FFF2-40B4-BE49-F238E27FC236}">
                  <a16:creationId xmlns:a16="http://schemas.microsoft.com/office/drawing/2014/main" id="{22940375-483E-A8B2-3CFA-A8C12539E21D}"/>
                </a:ext>
              </a:extLst>
            </p:cNvPr>
            <p:cNvPicPr>
              <a:picLocks noChangeAspect="1"/>
            </p:cNvPicPr>
            <p:nvPr/>
          </p:nvPicPr>
          <p:blipFill>
            <a:blip r:embed="rId16">
              <a:extLst>
                <a:ext uri="{28A0092B-C50C-407E-A947-70E740481C1C}">
                  <a14:useLocalDpi xmlns:a14="http://schemas.microsoft.com/office/drawing/2010/main" val="0"/>
                </a:ext>
              </a:extLst>
            </a:blip>
            <a:srcRect l="1" r="6750"/>
            <a:stretch/>
          </p:blipFill>
          <p:spPr>
            <a:xfrm>
              <a:off x="4634451" y="2455096"/>
              <a:ext cx="712004" cy="1975031"/>
            </a:xfrm>
            <a:prstGeom prst="rect">
              <a:avLst/>
            </a:prstGeom>
          </p:spPr>
        </p:pic>
        <p:cxnSp>
          <p:nvCxnSpPr>
            <p:cNvPr id="1028" name="c11">
              <a:extLst>
                <a:ext uri="{FF2B5EF4-FFF2-40B4-BE49-F238E27FC236}">
                  <a16:creationId xmlns:a16="http://schemas.microsoft.com/office/drawing/2014/main" id="{EC5A1AFB-B1F7-46ED-7D1A-D831ED2BD30F}"/>
                </a:ext>
              </a:extLst>
            </p:cNvPr>
            <p:cNvCxnSpPr>
              <a:cxnSpLocks/>
            </p:cNvCxnSpPr>
            <p:nvPr/>
          </p:nvCxnSpPr>
          <p:spPr>
            <a:xfrm>
              <a:off x="5139670" y="2474072"/>
              <a:ext cx="2993" cy="155011"/>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67" name="h8">
              <a:extLst>
                <a:ext uri="{FF2B5EF4-FFF2-40B4-BE49-F238E27FC236}">
                  <a16:creationId xmlns:a16="http://schemas.microsoft.com/office/drawing/2014/main" id="{5CD8CEC7-2730-E1A8-4E66-C159A01DDD73}"/>
                </a:ext>
              </a:extLst>
            </p:cNvPr>
            <p:cNvCxnSpPr>
              <a:cxnSpLocks/>
            </p:cNvCxnSpPr>
            <p:nvPr/>
          </p:nvCxnSpPr>
          <p:spPr>
            <a:xfrm>
              <a:off x="4893430" y="2359896"/>
              <a:ext cx="0" cy="2194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50" name="c11">
            <a:extLst>
              <a:ext uri="{FF2B5EF4-FFF2-40B4-BE49-F238E27FC236}">
                <a16:creationId xmlns:a16="http://schemas.microsoft.com/office/drawing/2014/main" id="{3F58D90E-2E69-970B-2254-FA9CC4250062}"/>
              </a:ext>
            </a:extLst>
          </p:cNvPr>
          <p:cNvCxnSpPr>
            <a:cxnSpLocks/>
          </p:cNvCxnSpPr>
          <p:nvPr/>
        </p:nvCxnSpPr>
        <p:spPr>
          <a:xfrm>
            <a:off x="5141914" y="2058535"/>
            <a:ext cx="0" cy="399676"/>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061" name="Straight Coupler">
            <a:extLst>
              <a:ext uri="{FF2B5EF4-FFF2-40B4-BE49-F238E27FC236}">
                <a16:creationId xmlns:a16="http://schemas.microsoft.com/office/drawing/2014/main" id="{AE4C3132-223A-4826-5FD9-B7BBCA9DE306}"/>
              </a:ext>
            </a:extLst>
          </p:cNvPr>
          <p:cNvGrpSpPr/>
          <p:nvPr/>
        </p:nvGrpSpPr>
        <p:grpSpPr>
          <a:xfrm rot="16200000">
            <a:off x="5059980" y="2399400"/>
            <a:ext cx="159823" cy="69513"/>
            <a:chOff x="10794103" y="1586349"/>
            <a:chExt cx="632725" cy="244375"/>
          </a:xfrm>
        </p:grpSpPr>
        <p:pic>
          <p:nvPicPr>
            <p:cNvPr id="1069" name="P Elbow" descr="A close-up of a brass elbow&#10;&#10;Description automatically generated">
              <a:extLst>
                <a:ext uri="{FF2B5EF4-FFF2-40B4-BE49-F238E27FC236}">
                  <a16:creationId xmlns:a16="http://schemas.microsoft.com/office/drawing/2014/main" id="{B3D82592-1355-F4ED-CE95-FED682943469}"/>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070" name="P Elbow" descr="A close-up of a brass elbow&#10;&#10;Description automatically generated">
              <a:extLst>
                <a:ext uri="{FF2B5EF4-FFF2-40B4-BE49-F238E27FC236}">
                  <a16:creationId xmlns:a16="http://schemas.microsoft.com/office/drawing/2014/main" id="{769850A0-B7A7-3DF3-FF7B-0142ED197B9F}"/>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pic>
        <p:nvPicPr>
          <p:cNvPr id="1155" name="c14" descr="A close-up of a brass elbow&#10;&#10;Description automatically generated">
            <a:extLst>
              <a:ext uri="{FF2B5EF4-FFF2-40B4-BE49-F238E27FC236}">
                <a16:creationId xmlns:a16="http://schemas.microsoft.com/office/drawing/2014/main" id="{4A7E21CA-03DB-3421-211A-5513673272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5391" y="1926561"/>
            <a:ext cx="138798" cy="128044"/>
          </a:xfrm>
          <a:prstGeom prst="rect">
            <a:avLst/>
          </a:prstGeom>
        </p:spPr>
      </p:pic>
      <p:grpSp>
        <p:nvGrpSpPr>
          <p:cNvPr id="1085" name="h4">
            <a:extLst>
              <a:ext uri="{FF2B5EF4-FFF2-40B4-BE49-F238E27FC236}">
                <a16:creationId xmlns:a16="http://schemas.microsoft.com/office/drawing/2014/main" id="{045632EE-7151-92B4-B462-2D17AB3E7304}"/>
              </a:ext>
            </a:extLst>
          </p:cNvPr>
          <p:cNvGrpSpPr/>
          <p:nvPr/>
        </p:nvGrpSpPr>
        <p:grpSpPr>
          <a:xfrm>
            <a:off x="4893195" y="1865922"/>
            <a:ext cx="0" cy="489597"/>
            <a:chOff x="10622715" y="2702276"/>
            <a:chExt cx="0" cy="761597"/>
          </a:xfrm>
        </p:grpSpPr>
        <p:cxnSp>
          <p:nvCxnSpPr>
            <p:cNvPr id="1087" name="Straight Connector 1086">
              <a:extLst>
                <a:ext uri="{FF2B5EF4-FFF2-40B4-BE49-F238E27FC236}">
                  <a16:creationId xmlns:a16="http://schemas.microsoft.com/office/drawing/2014/main" id="{BA8BFACF-7F13-B8D5-EAF7-03D2A6AB2797}"/>
                </a:ext>
              </a:extLst>
            </p:cNvPr>
            <p:cNvCxnSpPr>
              <a:cxnSpLocks/>
            </p:cNvCxnSpPr>
            <p:nvPr/>
          </p:nvCxnSpPr>
          <p:spPr>
            <a:xfrm>
              <a:off x="10622715" y="2702276"/>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43A0B604-7078-6CDD-76F3-D5934DC83DF7}"/>
                </a:ext>
              </a:extLst>
            </p:cNvPr>
            <p:cNvCxnSpPr>
              <a:cxnSpLocks/>
            </p:cNvCxnSpPr>
            <p:nvPr/>
          </p:nvCxnSpPr>
          <p:spPr>
            <a:xfrm>
              <a:off x="10622715" y="2770495"/>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6" name="Straight Coupler">
            <a:extLst>
              <a:ext uri="{FF2B5EF4-FFF2-40B4-BE49-F238E27FC236}">
                <a16:creationId xmlns:a16="http://schemas.microsoft.com/office/drawing/2014/main" id="{2B9388D8-59E5-BF9C-0520-C39883BA8D9D}"/>
              </a:ext>
            </a:extLst>
          </p:cNvPr>
          <p:cNvGrpSpPr/>
          <p:nvPr/>
        </p:nvGrpSpPr>
        <p:grpSpPr>
          <a:xfrm rot="16200000">
            <a:off x="4808027" y="2349555"/>
            <a:ext cx="159823" cy="69513"/>
            <a:chOff x="10794103" y="1586349"/>
            <a:chExt cx="632725" cy="244375"/>
          </a:xfrm>
        </p:grpSpPr>
        <p:pic>
          <p:nvPicPr>
            <p:cNvPr id="1097" name="P Elbow" descr="A close-up of a brass elbow&#10;&#10;Description automatically generated">
              <a:extLst>
                <a:ext uri="{FF2B5EF4-FFF2-40B4-BE49-F238E27FC236}">
                  <a16:creationId xmlns:a16="http://schemas.microsoft.com/office/drawing/2014/main" id="{E1E3D90B-3D4C-2B6F-83A6-D0B9451CD5C8}"/>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098" name="P Elbow" descr="A close-up of a brass elbow&#10;&#10;Description automatically generated">
              <a:extLst>
                <a:ext uri="{FF2B5EF4-FFF2-40B4-BE49-F238E27FC236}">
                  <a16:creationId xmlns:a16="http://schemas.microsoft.com/office/drawing/2014/main" id="{4015340A-249E-3330-AAB3-4DB39B2BAB63}"/>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grpSp>
        <p:nvGrpSpPr>
          <p:cNvPr id="1100" name="Straight Coupler">
            <a:extLst>
              <a:ext uri="{FF2B5EF4-FFF2-40B4-BE49-F238E27FC236}">
                <a16:creationId xmlns:a16="http://schemas.microsoft.com/office/drawing/2014/main" id="{815CD142-E47E-4FF2-3CA9-6F6B1C9E225D}"/>
              </a:ext>
            </a:extLst>
          </p:cNvPr>
          <p:cNvGrpSpPr/>
          <p:nvPr/>
        </p:nvGrpSpPr>
        <p:grpSpPr>
          <a:xfrm rot="16200000">
            <a:off x="11451183" y="3963534"/>
            <a:ext cx="159823" cy="69513"/>
            <a:chOff x="10794103" y="1586349"/>
            <a:chExt cx="632725" cy="244375"/>
          </a:xfrm>
        </p:grpSpPr>
        <p:pic>
          <p:nvPicPr>
            <p:cNvPr id="1103" name="P Elbow" descr="A close-up of a brass elbow&#10;&#10;Description automatically generated">
              <a:extLst>
                <a:ext uri="{FF2B5EF4-FFF2-40B4-BE49-F238E27FC236}">
                  <a16:creationId xmlns:a16="http://schemas.microsoft.com/office/drawing/2014/main" id="{8598AE0B-71D8-083D-09FD-78E2B0DBF64D}"/>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104" name="P Elbow" descr="A close-up of a brass elbow&#10;&#10;Description automatically generated">
              <a:extLst>
                <a:ext uri="{FF2B5EF4-FFF2-40B4-BE49-F238E27FC236}">
                  <a16:creationId xmlns:a16="http://schemas.microsoft.com/office/drawing/2014/main" id="{12699FCC-A10B-6997-EE75-2FDFE62CC174}"/>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grpSp>
        <p:nvGrpSpPr>
          <p:cNvPr id="1105" name="Straight Coupler">
            <a:extLst>
              <a:ext uri="{FF2B5EF4-FFF2-40B4-BE49-F238E27FC236}">
                <a16:creationId xmlns:a16="http://schemas.microsoft.com/office/drawing/2014/main" id="{50CCAAE8-FA2E-7C8B-9FA8-F1C64F371F27}"/>
              </a:ext>
            </a:extLst>
          </p:cNvPr>
          <p:cNvGrpSpPr/>
          <p:nvPr/>
        </p:nvGrpSpPr>
        <p:grpSpPr>
          <a:xfrm rot="16200000">
            <a:off x="11043854" y="3970277"/>
            <a:ext cx="159823" cy="69513"/>
            <a:chOff x="10794103" y="1586349"/>
            <a:chExt cx="632725" cy="244375"/>
          </a:xfrm>
        </p:grpSpPr>
        <p:pic>
          <p:nvPicPr>
            <p:cNvPr id="1108" name="P Elbow" descr="A close-up of a brass elbow&#10;&#10;Description automatically generated">
              <a:extLst>
                <a:ext uri="{FF2B5EF4-FFF2-40B4-BE49-F238E27FC236}">
                  <a16:creationId xmlns:a16="http://schemas.microsoft.com/office/drawing/2014/main" id="{204849FF-B8E5-AFFB-7A82-87294685D8FB}"/>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116" name="P Elbow" descr="A close-up of a brass elbow&#10;&#10;Description automatically generated">
              <a:extLst>
                <a:ext uri="{FF2B5EF4-FFF2-40B4-BE49-F238E27FC236}">
                  <a16:creationId xmlns:a16="http://schemas.microsoft.com/office/drawing/2014/main" id="{E2458571-D06C-0EF1-CA8F-508A05DA69DF}"/>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pic>
        <p:nvPicPr>
          <p:cNvPr id="1117" name="Int P 6" descr="A white rectangular object with a square window&#10;&#10;AI-generated content may be incorrect.">
            <a:extLst>
              <a:ext uri="{FF2B5EF4-FFF2-40B4-BE49-F238E27FC236}">
                <a16:creationId xmlns:a16="http://schemas.microsoft.com/office/drawing/2014/main" id="{B4BCD5A3-31CD-A84F-A6CA-139D4DFBE923}"/>
              </a:ext>
            </a:extLst>
          </p:cNvPr>
          <p:cNvPicPr>
            <a:picLocks noChangeAspect="1"/>
          </p:cNvPicPr>
          <p:nvPr/>
        </p:nvPicPr>
        <p:blipFill>
          <a:blip r:embed="rId4">
            <a:extLst>
              <a:ext uri="{28A0092B-C50C-407E-A947-70E740481C1C}">
                <a14:useLocalDpi xmlns:a14="http://schemas.microsoft.com/office/drawing/2010/main" val="0"/>
              </a:ext>
            </a:extLst>
          </a:blip>
          <a:srcRect l="41712" t="8168" r="48425" b="32753"/>
          <a:stretch/>
        </p:blipFill>
        <p:spPr>
          <a:xfrm>
            <a:off x="8825847" y="2729096"/>
            <a:ext cx="879224" cy="2494940"/>
          </a:xfrm>
          <a:prstGeom prst="rect">
            <a:avLst/>
          </a:prstGeom>
        </p:spPr>
      </p:pic>
      <p:grpSp>
        <p:nvGrpSpPr>
          <p:cNvPr id="1119" name="Group 1118">
            <a:extLst>
              <a:ext uri="{FF2B5EF4-FFF2-40B4-BE49-F238E27FC236}">
                <a16:creationId xmlns:a16="http://schemas.microsoft.com/office/drawing/2014/main" id="{390911F5-D40A-B71F-972C-628789255AD9}"/>
              </a:ext>
            </a:extLst>
          </p:cNvPr>
          <p:cNvGrpSpPr/>
          <p:nvPr/>
        </p:nvGrpSpPr>
        <p:grpSpPr>
          <a:xfrm>
            <a:off x="9640899" y="2675990"/>
            <a:ext cx="1066973" cy="2842701"/>
            <a:chOff x="9640899" y="2685064"/>
            <a:chExt cx="1066973" cy="2842701"/>
          </a:xfrm>
        </p:grpSpPr>
        <p:grpSp>
          <p:nvGrpSpPr>
            <p:cNvPr id="47" name="Int P 10">
              <a:extLst>
                <a:ext uri="{FF2B5EF4-FFF2-40B4-BE49-F238E27FC236}">
                  <a16:creationId xmlns:a16="http://schemas.microsoft.com/office/drawing/2014/main" id="{DD8A5D5E-D878-E9B3-A6A0-EB38D6FA1590}"/>
                </a:ext>
              </a:extLst>
            </p:cNvPr>
            <p:cNvGrpSpPr/>
            <p:nvPr/>
          </p:nvGrpSpPr>
          <p:grpSpPr>
            <a:xfrm>
              <a:off x="9640899" y="2829648"/>
              <a:ext cx="1066973" cy="2698117"/>
              <a:chOff x="9640899" y="3147696"/>
              <a:chExt cx="1008051" cy="2698117"/>
            </a:xfrm>
          </p:grpSpPr>
          <p:cxnSp>
            <p:nvCxnSpPr>
              <p:cNvPr id="41" name="c11">
                <a:extLst>
                  <a:ext uri="{FF2B5EF4-FFF2-40B4-BE49-F238E27FC236}">
                    <a16:creationId xmlns:a16="http://schemas.microsoft.com/office/drawing/2014/main" id="{BBF460EE-FE99-A91E-EE77-A8E7516324AD}"/>
                  </a:ext>
                </a:extLst>
              </p:cNvPr>
              <p:cNvCxnSpPr>
                <a:cxnSpLocks/>
              </p:cNvCxnSpPr>
              <p:nvPr/>
            </p:nvCxnSpPr>
            <p:spPr>
              <a:xfrm>
                <a:off x="10283315" y="3365604"/>
                <a:ext cx="0" cy="399676"/>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9" name="h4">
                <a:extLst>
                  <a:ext uri="{FF2B5EF4-FFF2-40B4-BE49-F238E27FC236}">
                    <a16:creationId xmlns:a16="http://schemas.microsoft.com/office/drawing/2014/main" id="{D914C7ED-573D-F21A-3FCE-726794C2610D}"/>
                  </a:ext>
                </a:extLst>
              </p:cNvPr>
              <p:cNvGrpSpPr/>
              <p:nvPr/>
            </p:nvGrpSpPr>
            <p:grpSpPr>
              <a:xfrm>
                <a:off x="10102586" y="3299917"/>
                <a:ext cx="82422" cy="542388"/>
                <a:chOff x="10622715" y="2702276"/>
                <a:chExt cx="0" cy="835680"/>
              </a:xfrm>
            </p:grpSpPr>
            <p:cxnSp>
              <p:nvCxnSpPr>
                <p:cNvPr id="39" name="Straight Connector 38">
                  <a:extLst>
                    <a:ext uri="{FF2B5EF4-FFF2-40B4-BE49-F238E27FC236}">
                      <a16:creationId xmlns:a16="http://schemas.microsoft.com/office/drawing/2014/main" id="{5CBCA02F-7281-5F2E-B633-975B75340E3C}"/>
                    </a:ext>
                  </a:extLst>
                </p:cNvPr>
                <p:cNvCxnSpPr>
                  <a:cxnSpLocks/>
                </p:cNvCxnSpPr>
                <p:nvPr/>
              </p:nvCxnSpPr>
              <p:spPr>
                <a:xfrm>
                  <a:off x="10622715" y="2702276"/>
                  <a:ext cx="0" cy="6933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0809C09-BC7C-3844-2055-631449B2C4A5}"/>
                    </a:ext>
                  </a:extLst>
                </p:cNvPr>
                <p:cNvCxnSpPr>
                  <a:cxnSpLocks/>
                </p:cNvCxnSpPr>
                <p:nvPr/>
              </p:nvCxnSpPr>
              <p:spPr>
                <a:xfrm>
                  <a:off x="10622715" y="2844578"/>
                  <a:ext cx="0" cy="6933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Int P 10" descr="A white rectangular object with a square window&#10;&#10;AI-generated content may be incorrect.">
                <a:extLst>
                  <a:ext uri="{FF2B5EF4-FFF2-40B4-BE49-F238E27FC236}">
                    <a16:creationId xmlns:a16="http://schemas.microsoft.com/office/drawing/2014/main" id="{5CF6BEFC-B8CB-D9A6-773E-49FDE064FAF8}"/>
                  </a:ext>
                </a:extLst>
              </p:cNvPr>
              <p:cNvPicPr>
                <a:picLocks noChangeAspect="1"/>
              </p:cNvPicPr>
              <p:nvPr/>
            </p:nvPicPr>
            <p:blipFill>
              <a:blip r:embed="rId4">
                <a:extLst>
                  <a:ext uri="{28A0092B-C50C-407E-A947-70E740481C1C}">
                    <a14:useLocalDpi xmlns:a14="http://schemas.microsoft.com/office/drawing/2010/main" val="0"/>
                  </a:ext>
                </a:extLst>
              </a:blip>
              <a:srcRect l="84373" t="22059" r="1832"/>
              <a:stretch/>
            </p:blipFill>
            <p:spPr>
              <a:xfrm>
                <a:off x="9640899" y="3147696"/>
                <a:ext cx="1008051" cy="2698117"/>
              </a:xfrm>
              <a:prstGeom prst="rect">
                <a:avLst/>
              </a:prstGeom>
            </p:spPr>
          </p:pic>
        </p:grpSp>
        <p:pic>
          <p:nvPicPr>
            <p:cNvPr id="1076" name="Plug1" descr="A black object with a black background&#10;&#10;AI-generated content may be incorrect.">
              <a:extLst>
                <a:ext uri="{FF2B5EF4-FFF2-40B4-BE49-F238E27FC236}">
                  <a16:creationId xmlns:a16="http://schemas.microsoft.com/office/drawing/2014/main" id="{F54B690A-0CB3-DC68-7608-35CB4D8664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flipH="1">
              <a:off x="9741559" y="2693027"/>
              <a:ext cx="157569" cy="141643"/>
            </a:xfrm>
            <a:prstGeom prst="rect">
              <a:avLst/>
            </a:prstGeom>
          </p:spPr>
        </p:pic>
        <p:cxnSp>
          <p:nvCxnSpPr>
            <p:cNvPr id="1077" name="Straight Connector 1076">
              <a:extLst>
                <a:ext uri="{FF2B5EF4-FFF2-40B4-BE49-F238E27FC236}">
                  <a16:creationId xmlns:a16="http://schemas.microsoft.com/office/drawing/2014/main" id="{F8057759-A207-2139-3DEF-11BEF576017C}"/>
                </a:ext>
              </a:extLst>
            </p:cNvPr>
            <p:cNvCxnSpPr>
              <a:cxnSpLocks/>
            </p:cNvCxnSpPr>
            <p:nvPr/>
          </p:nvCxnSpPr>
          <p:spPr>
            <a:xfrm>
              <a:off x="9828011" y="2826581"/>
              <a:ext cx="0" cy="23389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5752B8E-011B-26BA-1EC3-8C9EFC09A832}"/>
                </a:ext>
              </a:extLst>
            </p:cNvPr>
            <p:cNvPicPr>
              <a:picLocks noChangeAspect="1"/>
            </p:cNvPicPr>
            <p:nvPr/>
          </p:nvPicPr>
          <p:blipFill>
            <a:blip r:embed="rId18"/>
            <a:stretch>
              <a:fillRect/>
            </a:stretch>
          </p:blipFill>
          <p:spPr>
            <a:xfrm>
              <a:off x="9779948" y="3644292"/>
              <a:ext cx="151172" cy="170103"/>
            </a:xfrm>
            <a:prstGeom prst="rect">
              <a:avLst/>
            </a:prstGeom>
          </p:spPr>
        </p:pic>
      </p:grpSp>
      <p:pic>
        <p:nvPicPr>
          <p:cNvPr id="1198" name="c4" descr="A close-up of a brass elbow&#10;&#10;Description automatically generated">
            <a:extLst>
              <a:ext uri="{FF2B5EF4-FFF2-40B4-BE49-F238E27FC236}">
                <a16:creationId xmlns:a16="http://schemas.microsoft.com/office/drawing/2014/main" id="{C7D23D5E-9103-5988-D942-5BFC1BF79E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1690543" y="1569971"/>
            <a:ext cx="138798" cy="128044"/>
          </a:xfrm>
          <a:prstGeom prst="rect">
            <a:avLst/>
          </a:prstGeom>
        </p:spPr>
      </p:pic>
      <p:grpSp>
        <p:nvGrpSpPr>
          <p:cNvPr id="1029" name="Straight Coupler">
            <a:extLst>
              <a:ext uri="{FF2B5EF4-FFF2-40B4-BE49-F238E27FC236}">
                <a16:creationId xmlns:a16="http://schemas.microsoft.com/office/drawing/2014/main" id="{EB12A4E1-B4C0-7745-B505-8B96768FDE8A}"/>
              </a:ext>
            </a:extLst>
          </p:cNvPr>
          <p:cNvGrpSpPr/>
          <p:nvPr/>
        </p:nvGrpSpPr>
        <p:grpSpPr>
          <a:xfrm rot="16200000">
            <a:off x="7398710" y="2519514"/>
            <a:ext cx="159823" cy="69513"/>
            <a:chOff x="10794103" y="1586349"/>
            <a:chExt cx="632725" cy="244375"/>
          </a:xfrm>
        </p:grpSpPr>
        <p:pic>
          <p:nvPicPr>
            <p:cNvPr id="1039" name="P Elbow" descr="A close-up of a brass elbow&#10;&#10;Description automatically generated">
              <a:extLst>
                <a:ext uri="{FF2B5EF4-FFF2-40B4-BE49-F238E27FC236}">
                  <a16:creationId xmlns:a16="http://schemas.microsoft.com/office/drawing/2014/main" id="{87D780B2-A354-0754-DF32-563BF02FF8BA}"/>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049" name="P Elbow" descr="A close-up of a brass elbow&#10;&#10;Description automatically generated">
              <a:extLst>
                <a:ext uri="{FF2B5EF4-FFF2-40B4-BE49-F238E27FC236}">
                  <a16:creationId xmlns:a16="http://schemas.microsoft.com/office/drawing/2014/main" id="{EEC8A133-0261-6BE3-8551-C0291733D86A}"/>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grpSp>
        <p:nvGrpSpPr>
          <p:cNvPr id="1129" name="Bath Wall 1">
            <a:extLst>
              <a:ext uri="{FF2B5EF4-FFF2-40B4-BE49-F238E27FC236}">
                <a16:creationId xmlns:a16="http://schemas.microsoft.com/office/drawing/2014/main" id="{A5A47BD9-41F5-913A-7F50-08BB232B5157}"/>
              </a:ext>
            </a:extLst>
          </p:cNvPr>
          <p:cNvGrpSpPr/>
          <p:nvPr/>
        </p:nvGrpSpPr>
        <p:grpSpPr>
          <a:xfrm>
            <a:off x="6876691" y="2420802"/>
            <a:ext cx="1053120" cy="2404036"/>
            <a:chOff x="6876691" y="2381460"/>
            <a:chExt cx="1053120" cy="2448500"/>
          </a:xfrm>
        </p:grpSpPr>
        <p:pic>
          <p:nvPicPr>
            <p:cNvPr id="1082" name="Bath Wall 1" descr="A white square object with a black background&#10;&#10;AI-generated content may be incorrect.">
              <a:extLst>
                <a:ext uri="{FF2B5EF4-FFF2-40B4-BE49-F238E27FC236}">
                  <a16:creationId xmlns:a16="http://schemas.microsoft.com/office/drawing/2014/main" id="{07270F29-0AE4-AE91-3E71-170FC3D4EEA2}"/>
                </a:ext>
              </a:extLst>
            </p:cNvPr>
            <p:cNvPicPr>
              <a:picLocks noChangeAspect="1"/>
            </p:cNvPicPr>
            <p:nvPr/>
          </p:nvPicPr>
          <p:blipFill>
            <a:blip r:embed="rId19">
              <a:extLst>
                <a:ext uri="{28A0092B-C50C-407E-A947-70E740481C1C}">
                  <a14:useLocalDpi xmlns:a14="http://schemas.microsoft.com/office/drawing/2010/main" val="0"/>
                </a:ext>
              </a:extLst>
            </a:blip>
            <a:srcRect r="43032"/>
            <a:stretch/>
          </p:blipFill>
          <p:spPr>
            <a:xfrm>
              <a:off x="6876691" y="2381460"/>
              <a:ext cx="1053120" cy="2448500"/>
            </a:xfrm>
            <a:prstGeom prst="rect">
              <a:avLst/>
            </a:prstGeom>
          </p:spPr>
        </p:pic>
        <p:grpSp>
          <p:nvGrpSpPr>
            <p:cNvPr id="1120" name="h4">
              <a:extLst>
                <a:ext uri="{FF2B5EF4-FFF2-40B4-BE49-F238E27FC236}">
                  <a16:creationId xmlns:a16="http://schemas.microsoft.com/office/drawing/2014/main" id="{DC588254-9449-3E42-B7F0-5993ED490C05}"/>
                </a:ext>
              </a:extLst>
            </p:cNvPr>
            <p:cNvGrpSpPr/>
            <p:nvPr/>
          </p:nvGrpSpPr>
          <p:grpSpPr>
            <a:xfrm>
              <a:off x="7479562" y="2609181"/>
              <a:ext cx="0" cy="182880"/>
              <a:chOff x="10622715" y="2702276"/>
              <a:chExt cx="0" cy="835680"/>
            </a:xfrm>
          </p:grpSpPr>
          <p:cxnSp>
            <p:nvCxnSpPr>
              <p:cNvPr id="1121" name="Straight Connector 1120">
                <a:extLst>
                  <a:ext uri="{FF2B5EF4-FFF2-40B4-BE49-F238E27FC236}">
                    <a16:creationId xmlns:a16="http://schemas.microsoft.com/office/drawing/2014/main" id="{1210D2F3-351D-B2B9-DC0A-1976188B2027}"/>
                  </a:ext>
                </a:extLst>
              </p:cNvPr>
              <p:cNvCxnSpPr>
                <a:cxnSpLocks/>
              </p:cNvCxnSpPr>
              <p:nvPr/>
            </p:nvCxnSpPr>
            <p:spPr>
              <a:xfrm>
                <a:off x="10622715" y="2702276"/>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B67BCC9A-35BB-B5CD-57BC-BCB0E2977F9D}"/>
                  </a:ext>
                </a:extLst>
              </p:cNvPr>
              <p:cNvCxnSpPr>
                <a:cxnSpLocks/>
              </p:cNvCxnSpPr>
              <p:nvPr/>
            </p:nvCxnSpPr>
            <p:spPr>
              <a:xfrm>
                <a:off x="10622715" y="2844578"/>
                <a:ext cx="0" cy="693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28" name="c11">
              <a:extLst>
                <a:ext uri="{FF2B5EF4-FFF2-40B4-BE49-F238E27FC236}">
                  <a16:creationId xmlns:a16="http://schemas.microsoft.com/office/drawing/2014/main" id="{AE5EAA2B-4ADD-2A8E-095D-D284FC6ED6FA}"/>
                </a:ext>
              </a:extLst>
            </p:cNvPr>
            <p:cNvCxnSpPr>
              <a:cxnSpLocks/>
            </p:cNvCxnSpPr>
            <p:nvPr/>
          </p:nvCxnSpPr>
          <p:spPr>
            <a:xfrm>
              <a:off x="7287370" y="2641654"/>
              <a:ext cx="0" cy="18288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grpSp>
      <p:grpSp>
        <p:nvGrpSpPr>
          <p:cNvPr id="61" name="Straight Coupler">
            <a:extLst>
              <a:ext uri="{FF2B5EF4-FFF2-40B4-BE49-F238E27FC236}">
                <a16:creationId xmlns:a16="http://schemas.microsoft.com/office/drawing/2014/main" id="{17788351-62A4-95E4-D51A-A9F562318AC6}"/>
              </a:ext>
            </a:extLst>
          </p:cNvPr>
          <p:cNvGrpSpPr/>
          <p:nvPr/>
        </p:nvGrpSpPr>
        <p:grpSpPr>
          <a:xfrm rot="16200000">
            <a:off x="7210872" y="2548168"/>
            <a:ext cx="159823" cy="69513"/>
            <a:chOff x="10794103" y="1586349"/>
            <a:chExt cx="632725" cy="244375"/>
          </a:xfrm>
        </p:grpSpPr>
        <p:pic>
          <p:nvPicPr>
            <p:cNvPr id="62" name="P Elbow" descr="A close-up of a brass elbow&#10;&#10;Description automatically generated">
              <a:extLst>
                <a:ext uri="{FF2B5EF4-FFF2-40B4-BE49-F238E27FC236}">
                  <a16:creationId xmlns:a16="http://schemas.microsoft.com/office/drawing/2014/main" id="{F64F1B8F-2A3A-25C0-414C-E8E708696B08}"/>
                </a:ext>
              </a:extLst>
            </p:cNvPr>
            <p:cNvPicPr>
              <a:picLocks noChangeAspect="1"/>
            </p:cNvPicPr>
            <p:nvPr/>
          </p:nvPicPr>
          <p:blipFill>
            <a:blip r:embed="rId15">
              <a:extLst>
                <a:ext uri="{28A0092B-C50C-407E-A947-70E740481C1C}">
                  <a14:useLocalDpi xmlns:a14="http://schemas.microsoft.com/office/drawing/2010/main" val="0"/>
                </a:ext>
              </a:extLst>
            </a:blip>
            <a:srcRect r="50401"/>
            <a:stretch/>
          </p:blipFill>
          <p:spPr>
            <a:xfrm rot="16200000" flipH="1">
              <a:off x="11087771" y="1485084"/>
              <a:ext cx="237105" cy="441008"/>
            </a:xfrm>
            <a:prstGeom prst="rect">
              <a:avLst/>
            </a:prstGeom>
          </p:spPr>
        </p:pic>
        <p:pic>
          <p:nvPicPr>
            <p:cNvPr id="1026" name="P Elbow" descr="A close-up of a brass elbow&#10;&#10;Description automatically generated">
              <a:extLst>
                <a:ext uri="{FF2B5EF4-FFF2-40B4-BE49-F238E27FC236}">
                  <a16:creationId xmlns:a16="http://schemas.microsoft.com/office/drawing/2014/main" id="{DB9DF492-DA2E-3B36-0517-C521ACE8C109}"/>
                </a:ext>
              </a:extLst>
            </p:cNvPr>
            <p:cNvPicPr>
              <a:picLocks noChangeAspect="1"/>
            </p:cNvPicPr>
            <p:nvPr/>
          </p:nvPicPr>
          <p:blipFill>
            <a:blip r:embed="rId15">
              <a:extLst>
                <a:ext uri="{28A0092B-C50C-407E-A947-70E740481C1C}">
                  <a14:useLocalDpi xmlns:a14="http://schemas.microsoft.com/office/drawing/2010/main" val="0"/>
                </a:ext>
              </a:extLst>
            </a:blip>
            <a:srcRect t="26569" r="48880"/>
            <a:stretch/>
          </p:blipFill>
          <p:spPr>
            <a:xfrm rot="5400000">
              <a:off x="10833834" y="1546618"/>
              <a:ext cx="244375" cy="323838"/>
            </a:xfrm>
            <a:prstGeom prst="rect">
              <a:avLst/>
            </a:prstGeom>
          </p:spPr>
        </p:pic>
      </p:grpSp>
      <p:pic>
        <p:nvPicPr>
          <p:cNvPr id="63" name="Bath Wall 2" descr="A white square object with a black background&#10;&#10;AI-generated content may be incorrect.">
            <a:extLst>
              <a:ext uri="{FF2B5EF4-FFF2-40B4-BE49-F238E27FC236}">
                <a16:creationId xmlns:a16="http://schemas.microsoft.com/office/drawing/2014/main" id="{BF7C0240-53D8-5546-A253-523701ABED7C}"/>
              </a:ext>
            </a:extLst>
          </p:cNvPr>
          <p:cNvPicPr>
            <a:picLocks noChangeAspect="1"/>
          </p:cNvPicPr>
          <p:nvPr/>
        </p:nvPicPr>
        <p:blipFill>
          <a:blip r:embed="rId19">
            <a:extLst>
              <a:ext uri="{28A0092B-C50C-407E-A947-70E740481C1C}">
                <a14:useLocalDpi xmlns:a14="http://schemas.microsoft.com/office/drawing/2010/main" val="0"/>
              </a:ext>
            </a:extLst>
          </a:blip>
          <a:srcRect r="47840"/>
          <a:stretch/>
        </p:blipFill>
        <p:spPr>
          <a:xfrm>
            <a:off x="6314810" y="2481406"/>
            <a:ext cx="888252" cy="2568635"/>
          </a:xfrm>
          <a:prstGeom prst="rect">
            <a:avLst/>
          </a:prstGeom>
        </p:spPr>
      </p:pic>
      <p:pic>
        <p:nvPicPr>
          <p:cNvPr id="1194" name="c12" descr="A close-up of a brass elbow&#10;&#10;Description automatically generated">
            <a:extLst>
              <a:ext uri="{FF2B5EF4-FFF2-40B4-BE49-F238E27FC236}">
                <a16:creationId xmlns:a16="http://schemas.microsoft.com/office/drawing/2014/main" id="{8B803E90-50B0-F2E1-6855-9C6F2D91FB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1426939" y="1915848"/>
            <a:ext cx="138798" cy="128044"/>
          </a:xfrm>
          <a:prstGeom prst="rect">
            <a:avLst/>
          </a:prstGeom>
        </p:spPr>
      </p:pic>
      <p:grpSp>
        <p:nvGrpSpPr>
          <p:cNvPr id="1048" name="Door Panel Wall">
            <a:extLst>
              <a:ext uri="{FF2B5EF4-FFF2-40B4-BE49-F238E27FC236}">
                <a16:creationId xmlns:a16="http://schemas.microsoft.com/office/drawing/2014/main" id="{6D8B35CC-C39D-6A99-CECE-EA317F7A4F34}"/>
              </a:ext>
            </a:extLst>
          </p:cNvPr>
          <p:cNvGrpSpPr/>
          <p:nvPr/>
        </p:nvGrpSpPr>
        <p:grpSpPr>
          <a:xfrm>
            <a:off x="4807866" y="2565679"/>
            <a:ext cx="1703721" cy="2218753"/>
            <a:chOff x="4858216" y="2889357"/>
            <a:chExt cx="1703721" cy="2322660"/>
          </a:xfrm>
        </p:grpSpPr>
        <p:pic>
          <p:nvPicPr>
            <p:cNvPr id="1031" name="Picture 1030" descr="A screen shot of a phone&#10;&#10;AI-generated content may be incorrect.">
              <a:extLst>
                <a:ext uri="{FF2B5EF4-FFF2-40B4-BE49-F238E27FC236}">
                  <a16:creationId xmlns:a16="http://schemas.microsoft.com/office/drawing/2014/main" id="{F19B865B-CE19-F09C-EC40-C6EF7CA67DB4}"/>
                </a:ext>
              </a:extLst>
            </p:cNvPr>
            <p:cNvPicPr>
              <a:picLocks noChangeAspect="1"/>
            </p:cNvPicPr>
            <p:nvPr/>
          </p:nvPicPr>
          <p:blipFill>
            <a:blip r:embed="rId16">
              <a:extLst>
                <a:ext uri="{28A0092B-C50C-407E-A947-70E740481C1C}">
                  <a14:useLocalDpi xmlns:a14="http://schemas.microsoft.com/office/drawing/2010/main" val="0"/>
                </a:ext>
              </a:extLst>
            </a:blip>
            <a:srcRect l="1" r="6750"/>
            <a:stretch/>
          </p:blipFill>
          <p:spPr>
            <a:xfrm>
              <a:off x="5251945" y="2889357"/>
              <a:ext cx="780806" cy="2165881"/>
            </a:xfrm>
            <a:prstGeom prst="rect">
              <a:avLst/>
            </a:prstGeom>
          </p:spPr>
        </p:pic>
        <p:pic>
          <p:nvPicPr>
            <p:cNvPr id="1045" name="Door">
              <a:extLst>
                <a:ext uri="{FF2B5EF4-FFF2-40B4-BE49-F238E27FC236}">
                  <a16:creationId xmlns:a16="http://schemas.microsoft.com/office/drawing/2014/main" id="{30E057C7-4059-1AB6-7429-5249F45881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58216" y="3179997"/>
              <a:ext cx="1703721" cy="2032020"/>
            </a:xfrm>
            <a:prstGeom prst="rect">
              <a:avLst/>
            </a:prstGeom>
          </p:spPr>
        </p:pic>
      </p:grpSp>
      <p:pic>
        <p:nvPicPr>
          <p:cNvPr id="58" name="Int K Wall 4" descr="A screen shot of a phone&#10;&#10;AI-generated content may be incorrect.">
            <a:extLst>
              <a:ext uri="{FF2B5EF4-FFF2-40B4-BE49-F238E27FC236}">
                <a16:creationId xmlns:a16="http://schemas.microsoft.com/office/drawing/2014/main" id="{B3AA57A1-C337-C28D-A592-F5B357175ABA}"/>
              </a:ext>
            </a:extLst>
          </p:cNvPr>
          <p:cNvPicPr>
            <a:picLocks noChangeAspect="1"/>
          </p:cNvPicPr>
          <p:nvPr/>
        </p:nvPicPr>
        <p:blipFill>
          <a:blip r:embed="rId16">
            <a:extLst>
              <a:ext uri="{28A0092B-C50C-407E-A947-70E740481C1C}">
                <a14:useLocalDpi xmlns:a14="http://schemas.microsoft.com/office/drawing/2010/main" val="0"/>
              </a:ext>
            </a:extLst>
          </a:blip>
          <a:srcRect l="10620" r="6750"/>
          <a:stretch/>
        </p:blipFill>
        <p:spPr>
          <a:xfrm>
            <a:off x="5914658" y="2686530"/>
            <a:ext cx="752961" cy="2285095"/>
          </a:xfrm>
          <a:prstGeom prst="rect">
            <a:avLst/>
          </a:prstGeom>
        </p:spPr>
      </p:pic>
      <p:grpSp>
        <p:nvGrpSpPr>
          <p:cNvPr id="1132" name="Group 1131">
            <a:extLst>
              <a:ext uri="{FF2B5EF4-FFF2-40B4-BE49-F238E27FC236}">
                <a16:creationId xmlns:a16="http://schemas.microsoft.com/office/drawing/2014/main" id="{56CACE88-4D1B-698F-3FCD-6561ABAA63C5}"/>
              </a:ext>
            </a:extLst>
          </p:cNvPr>
          <p:cNvGrpSpPr/>
          <p:nvPr/>
        </p:nvGrpSpPr>
        <p:grpSpPr>
          <a:xfrm>
            <a:off x="10228374" y="1925708"/>
            <a:ext cx="179621" cy="150949"/>
            <a:chOff x="10794103" y="1584391"/>
            <a:chExt cx="632725" cy="480691"/>
          </a:xfrm>
        </p:grpSpPr>
        <p:pic>
          <p:nvPicPr>
            <p:cNvPr id="1134" name="P Elbow" descr="A close-up of a brass elbow&#10;&#10;Description automatically generated">
              <a:extLst>
                <a:ext uri="{FF2B5EF4-FFF2-40B4-BE49-F238E27FC236}">
                  <a16:creationId xmlns:a16="http://schemas.microsoft.com/office/drawing/2014/main" id="{A2D49AF2-B245-681D-BDCA-D3D3F75D73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flipH="1">
              <a:off x="10967300" y="1605555"/>
              <a:ext cx="478047" cy="441008"/>
            </a:xfrm>
            <a:prstGeom prst="rect">
              <a:avLst/>
            </a:prstGeom>
          </p:spPr>
        </p:pic>
        <p:pic>
          <p:nvPicPr>
            <p:cNvPr id="1135" name="P Elbow" descr="A close-up of a brass elbow&#10;&#10;Description automatically generated">
              <a:extLst>
                <a:ext uri="{FF2B5EF4-FFF2-40B4-BE49-F238E27FC236}">
                  <a16:creationId xmlns:a16="http://schemas.microsoft.com/office/drawing/2014/main" id="{A95B9934-F404-E92C-F887-1C7F2AF2A6F1}"/>
                </a:ext>
              </a:extLst>
            </p:cNvPr>
            <p:cNvPicPr>
              <a:picLocks noChangeAspect="1"/>
            </p:cNvPicPr>
            <p:nvPr/>
          </p:nvPicPr>
          <p:blipFill>
            <a:blip r:embed="rId15">
              <a:extLst>
                <a:ext uri="{28A0092B-C50C-407E-A947-70E740481C1C}">
                  <a14:useLocalDpi xmlns:a14="http://schemas.microsoft.com/office/drawing/2010/main" val="0"/>
                </a:ext>
              </a:extLst>
            </a:blip>
            <a:srcRect t="26569"/>
            <a:stretch/>
          </p:blipFill>
          <p:spPr>
            <a:xfrm rot="5400000">
              <a:off x="10716998" y="1661496"/>
              <a:ext cx="478047" cy="323838"/>
            </a:xfrm>
            <a:prstGeom prst="rect">
              <a:avLst/>
            </a:prstGeom>
          </p:spPr>
        </p:pic>
      </p:grpSp>
      <p:pic>
        <p:nvPicPr>
          <p:cNvPr id="1042" name="Toilet" descr="A toilet with a roll of toilet paper on the tank&#10;&#10;Description automatically generated with medium confidence">
            <a:extLst>
              <a:ext uri="{FF2B5EF4-FFF2-40B4-BE49-F238E27FC236}">
                <a16:creationId xmlns:a16="http://schemas.microsoft.com/office/drawing/2014/main" id="{E435B61C-B7E6-C3E3-6C59-FFF72F47622A}"/>
              </a:ext>
            </a:extLst>
          </p:cNvPr>
          <p:cNvPicPr>
            <a:picLocks noChangeAspect="1"/>
          </p:cNvPicPr>
          <p:nvPr/>
        </p:nvPicPr>
        <p:blipFill rotWithShape="1">
          <a:blip r:embed="rId21">
            <a:extLst>
              <a:ext uri="{28A0092B-C50C-407E-A947-70E740481C1C}">
                <a14:useLocalDpi xmlns:a14="http://schemas.microsoft.com/office/drawing/2010/main" val="0"/>
              </a:ext>
            </a:extLst>
          </a:blip>
          <a:srcRect l="23783" t="24357" r="36108" b="30142"/>
          <a:stretch/>
        </p:blipFill>
        <p:spPr>
          <a:xfrm flipH="1">
            <a:off x="6777191" y="3879829"/>
            <a:ext cx="1025999" cy="1131876"/>
          </a:xfrm>
          <a:prstGeom prst="rect">
            <a:avLst/>
          </a:prstGeom>
        </p:spPr>
      </p:pic>
      <p:pic>
        <p:nvPicPr>
          <p:cNvPr id="1038" name="Shower" descr="A picture containing indoor, mug&#10;&#10;Description automatically generated">
            <a:extLst>
              <a:ext uri="{FF2B5EF4-FFF2-40B4-BE49-F238E27FC236}">
                <a16:creationId xmlns:a16="http://schemas.microsoft.com/office/drawing/2014/main" id="{D3E3D50E-13BE-50AF-F039-7CEEE0339839}"/>
              </a:ext>
            </a:extLst>
          </p:cNvPr>
          <p:cNvPicPr>
            <a:picLocks noChangeAspect="1"/>
          </p:cNvPicPr>
          <p:nvPr/>
        </p:nvPicPr>
        <p:blipFill rotWithShape="1">
          <a:blip r:embed="rId22">
            <a:extLst>
              <a:ext uri="{28A0092B-C50C-407E-A947-70E740481C1C}">
                <a14:useLocalDpi xmlns:a14="http://schemas.microsoft.com/office/drawing/2010/main" val="0"/>
              </a:ext>
            </a:extLst>
          </a:blip>
          <a:srcRect l="30124" t="20418" r="29846" b="20418"/>
          <a:stretch/>
        </p:blipFill>
        <p:spPr>
          <a:xfrm>
            <a:off x="7694134" y="3110952"/>
            <a:ext cx="1117372" cy="1683266"/>
          </a:xfrm>
          <a:prstGeom prst="rect">
            <a:avLst/>
          </a:prstGeom>
        </p:spPr>
      </p:pic>
      <p:pic>
        <p:nvPicPr>
          <p:cNvPr id="1040" name="Vanity">
            <a:extLst>
              <a:ext uri="{FF2B5EF4-FFF2-40B4-BE49-F238E27FC236}">
                <a16:creationId xmlns:a16="http://schemas.microsoft.com/office/drawing/2014/main" id="{A763B4E4-F323-E9A7-E475-C1C9802A439E}"/>
              </a:ext>
            </a:extLst>
          </p:cNvPr>
          <p:cNvPicPr>
            <a:picLocks noChangeAspect="1"/>
          </p:cNvPicPr>
          <p:nvPr/>
        </p:nvPicPr>
        <p:blipFill rotWithShape="1">
          <a:blip r:embed="rId23">
            <a:extLst>
              <a:ext uri="{28A0092B-C50C-407E-A947-70E740481C1C}">
                <a14:useLocalDpi xmlns:a14="http://schemas.microsoft.com/office/drawing/2010/main" val="0"/>
              </a:ext>
            </a:extLst>
          </a:blip>
          <a:srcRect l="33211" t="31204" r="34464" b="31232"/>
          <a:stretch/>
        </p:blipFill>
        <p:spPr>
          <a:xfrm flipH="1">
            <a:off x="9540409" y="3780569"/>
            <a:ext cx="720378" cy="1545491"/>
          </a:xfrm>
          <a:prstGeom prst="rect">
            <a:avLst/>
          </a:prstGeom>
        </p:spPr>
      </p:pic>
      <p:pic>
        <p:nvPicPr>
          <p:cNvPr id="1030" name="Door Trim" descr="A close-up of a phone&#10;&#10;AI-generated content may be incorrect.">
            <a:extLst>
              <a:ext uri="{FF2B5EF4-FFF2-40B4-BE49-F238E27FC236}">
                <a16:creationId xmlns:a16="http://schemas.microsoft.com/office/drawing/2014/main" id="{1B2D78F3-CBE8-3011-D7AF-2045AAA819D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66642" y="2885078"/>
            <a:ext cx="830748" cy="1829512"/>
          </a:xfrm>
          <a:prstGeom prst="rect">
            <a:avLst/>
          </a:prstGeom>
        </p:spPr>
      </p:pic>
      <p:pic>
        <p:nvPicPr>
          <p:cNvPr id="1109" name="Ceiling Grid" descr="A black background with blue lines&#10;&#10;AI-generated content may be incorrect.">
            <a:extLst>
              <a:ext uri="{FF2B5EF4-FFF2-40B4-BE49-F238E27FC236}">
                <a16:creationId xmlns:a16="http://schemas.microsoft.com/office/drawing/2014/main" id="{FF0C0066-5B07-36FF-F2FA-9464B50B8D2D}"/>
              </a:ext>
            </a:extLst>
          </p:cNvPr>
          <p:cNvPicPr>
            <a:picLocks noChangeAspect="1"/>
          </p:cNvPicPr>
          <p:nvPr/>
        </p:nvPicPr>
        <p:blipFill>
          <a:blip r:embed="rId25">
            <a:duotone>
              <a:prstClr val="black"/>
              <a:schemeClr val="accent4">
                <a:tint val="45000"/>
                <a:satMod val="400000"/>
              </a:schemeClr>
            </a:duotone>
            <a:extLst>
              <a:ext uri="{28A0092B-C50C-407E-A947-70E740481C1C}">
                <a14:useLocalDpi xmlns:a14="http://schemas.microsoft.com/office/drawing/2010/main" val="0"/>
              </a:ext>
            </a:extLst>
          </a:blip>
          <a:srcRect b="60486"/>
          <a:stretch/>
        </p:blipFill>
        <p:spPr>
          <a:xfrm rot="60000">
            <a:off x="3394855" y="1975187"/>
            <a:ext cx="7955280" cy="1921552"/>
          </a:xfrm>
          <a:prstGeom prst="rect">
            <a:avLst/>
          </a:prstGeom>
        </p:spPr>
      </p:pic>
      <p:grpSp>
        <p:nvGrpSpPr>
          <p:cNvPr id="1142" name="Int P 1">
            <a:extLst>
              <a:ext uri="{FF2B5EF4-FFF2-40B4-BE49-F238E27FC236}">
                <a16:creationId xmlns:a16="http://schemas.microsoft.com/office/drawing/2014/main" id="{5B23F992-322D-CBA6-3E6C-09E859855E51}"/>
              </a:ext>
            </a:extLst>
          </p:cNvPr>
          <p:cNvGrpSpPr/>
          <p:nvPr/>
        </p:nvGrpSpPr>
        <p:grpSpPr>
          <a:xfrm>
            <a:off x="3842914" y="2244267"/>
            <a:ext cx="495256" cy="1814977"/>
            <a:chOff x="3835230" y="2244267"/>
            <a:chExt cx="495256" cy="1814977"/>
          </a:xfrm>
        </p:grpSpPr>
        <p:grpSp>
          <p:nvGrpSpPr>
            <p:cNvPr id="38" name="Int P 1">
              <a:extLst>
                <a:ext uri="{FF2B5EF4-FFF2-40B4-BE49-F238E27FC236}">
                  <a16:creationId xmlns:a16="http://schemas.microsoft.com/office/drawing/2014/main" id="{01D17A99-A2B1-D2BE-1D51-B750AF42DC48}"/>
                </a:ext>
              </a:extLst>
            </p:cNvPr>
            <p:cNvGrpSpPr/>
            <p:nvPr/>
          </p:nvGrpSpPr>
          <p:grpSpPr>
            <a:xfrm>
              <a:off x="3835230" y="2337812"/>
              <a:ext cx="495256" cy="1721432"/>
              <a:chOff x="3174766" y="2667243"/>
              <a:chExt cx="495256" cy="1721432"/>
            </a:xfrm>
          </p:grpSpPr>
          <p:cxnSp>
            <p:nvCxnSpPr>
              <p:cNvPr id="12" name="Straight Connector 11">
                <a:extLst>
                  <a:ext uri="{FF2B5EF4-FFF2-40B4-BE49-F238E27FC236}">
                    <a16:creationId xmlns:a16="http://schemas.microsoft.com/office/drawing/2014/main" id="{1F9CB24A-CDDF-4BF2-2119-A828F401947D}"/>
                  </a:ext>
                </a:extLst>
              </p:cNvPr>
              <p:cNvCxnSpPr>
                <a:cxnSpLocks/>
              </p:cNvCxnSpPr>
              <p:nvPr/>
            </p:nvCxnSpPr>
            <p:spPr>
              <a:xfrm>
                <a:off x="3401462" y="2694358"/>
                <a:ext cx="0" cy="21144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81" name="Int P 1" descr="A white rectangular object with a square window&#10;&#10;AI-generated content may be incorrect.">
                <a:extLst>
                  <a:ext uri="{FF2B5EF4-FFF2-40B4-BE49-F238E27FC236}">
                    <a16:creationId xmlns:a16="http://schemas.microsoft.com/office/drawing/2014/main" id="{1A809928-283F-5F4F-512F-2DF1006FD450}"/>
                  </a:ext>
                </a:extLst>
              </p:cNvPr>
              <p:cNvPicPr>
                <a:picLocks noChangeAspect="1"/>
              </p:cNvPicPr>
              <p:nvPr/>
            </p:nvPicPr>
            <p:blipFill>
              <a:blip r:embed="rId4">
                <a:extLst>
                  <a:ext uri="{28A0092B-C50C-407E-A947-70E740481C1C}">
                    <a14:useLocalDpi xmlns:a14="http://schemas.microsoft.com/office/drawing/2010/main" val="0"/>
                  </a:ext>
                </a:extLst>
              </a:blip>
              <a:srcRect l="10699" t="5175" r="82772" b="46923"/>
              <a:stretch/>
            </p:blipFill>
            <p:spPr>
              <a:xfrm>
                <a:off x="3174766" y="2667243"/>
                <a:ext cx="495256" cy="1721432"/>
              </a:xfrm>
              <a:prstGeom prst="rect">
                <a:avLst/>
              </a:prstGeom>
            </p:spPr>
          </p:pic>
        </p:grpSp>
        <p:pic>
          <p:nvPicPr>
            <p:cNvPr id="1140" name="Plug2" descr="A black object with a black background&#10;&#10;AI-generated content may be incorrect.">
              <a:extLst>
                <a:ext uri="{FF2B5EF4-FFF2-40B4-BE49-F238E27FC236}">
                  <a16:creationId xmlns:a16="http://schemas.microsoft.com/office/drawing/2014/main" id="{9CB8E291-430F-86ED-2F42-12019CB49821}"/>
                </a:ext>
              </a:extLst>
            </p:cNvPr>
            <p:cNvPicPr>
              <a:picLocks noChangeAspect="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flipH="1" flipV="1">
              <a:off x="3976539" y="2271428"/>
              <a:ext cx="159623" cy="105302"/>
            </a:xfrm>
            <a:prstGeom prst="rect">
              <a:avLst/>
            </a:prstGeom>
          </p:spPr>
        </p:pic>
      </p:grpSp>
      <p:grpSp>
        <p:nvGrpSpPr>
          <p:cNvPr id="1147" name="Group 1146">
            <a:extLst>
              <a:ext uri="{FF2B5EF4-FFF2-40B4-BE49-F238E27FC236}">
                <a16:creationId xmlns:a16="http://schemas.microsoft.com/office/drawing/2014/main" id="{AF0506C7-AFF9-38F3-D8FE-0E3E7640A45D}"/>
              </a:ext>
            </a:extLst>
          </p:cNvPr>
          <p:cNvGrpSpPr/>
          <p:nvPr/>
        </p:nvGrpSpPr>
        <p:grpSpPr>
          <a:xfrm>
            <a:off x="3786025" y="1038041"/>
            <a:ext cx="320077" cy="1251696"/>
            <a:chOff x="3786025" y="1038041"/>
            <a:chExt cx="320077" cy="1251696"/>
          </a:xfrm>
        </p:grpSpPr>
        <p:cxnSp>
          <p:nvCxnSpPr>
            <p:cNvPr id="32" name="Straight Connector 31">
              <a:extLst>
                <a:ext uri="{FF2B5EF4-FFF2-40B4-BE49-F238E27FC236}">
                  <a16:creationId xmlns:a16="http://schemas.microsoft.com/office/drawing/2014/main" id="{449B8092-A931-2A18-F9BE-043D54A3349E}"/>
                </a:ext>
              </a:extLst>
            </p:cNvPr>
            <p:cNvCxnSpPr>
              <a:cxnSpLocks/>
            </p:cNvCxnSpPr>
            <p:nvPr/>
          </p:nvCxnSpPr>
          <p:spPr>
            <a:xfrm>
              <a:off x="3796953" y="1038041"/>
              <a:ext cx="7881" cy="598228"/>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137" name="Plug2" descr="A black object with a black background&#10;&#10;AI-generated content may be incorrect.">
              <a:extLst>
                <a:ext uri="{FF2B5EF4-FFF2-40B4-BE49-F238E27FC236}">
                  <a16:creationId xmlns:a16="http://schemas.microsoft.com/office/drawing/2014/main" id="{35375A8E-513D-54D7-BE06-B0D52D40F1EF}"/>
                </a:ext>
              </a:extLst>
            </p:cNvPr>
            <p:cNvPicPr>
              <a:picLocks noChangeAspect="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3973639" y="2157275"/>
              <a:ext cx="159623" cy="105302"/>
            </a:xfrm>
            <a:prstGeom prst="rect">
              <a:avLst/>
            </a:prstGeom>
          </p:spPr>
        </p:pic>
        <p:cxnSp>
          <p:nvCxnSpPr>
            <p:cNvPr id="1143" name="Straight Connector 1142">
              <a:extLst>
                <a:ext uri="{FF2B5EF4-FFF2-40B4-BE49-F238E27FC236}">
                  <a16:creationId xmlns:a16="http://schemas.microsoft.com/office/drawing/2014/main" id="{95121008-BF74-C107-BD51-959FDF8E197E}"/>
                </a:ext>
              </a:extLst>
            </p:cNvPr>
            <p:cNvCxnSpPr>
              <a:cxnSpLocks/>
            </p:cNvCxnSpPr>
            <p:nvPr/>
          </p:nvCxnSpPr>
          <p:spPr>
            <a:xfrm rot="10800000" flipV="1">
              <a:off x="4053450" y="1623247"/>
              <a:ext cx="0" cy="54864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354B011B-2A27-F0E9-37AA-59065A00258E}"/>
                </a:ext>
              </a:extLst>
            </p:cNvPr>
            <p:cNvCxnSpPr>
              <a:cxnSpLocks/>
            </p:cNvCxnSpPr>
            <p:nvPr/>
          </p:nvCxnSpPr>
          <p:spPr>
            <a:xfrm flipH="1" flipV="1">
              <a:off x="3786025" y="1627079"/>
              <a:ext cx="27432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151" name="Straight Connector 1150">
            <a:extLst>
              <a:ext uri="{FF2B5EF4-FFF2-40B4-BE49-F238E27FC236}">
                <a16:creationId xmlns:a16="http://schemas.microsoft.com/office/drawing/2014/main" id="{143F0D71-69B1-4FC9-EFE6-F37DC5BE1388}"/>
              </a:ext>
            </a:extLst>
          </p:cNvPr>
          <p:cNvCxnSpPr>
            <a:cxnSpLocks/>
          </p:cNvCxnSpPr>
          <p:nvPr/>
        </p:nvCxnSpPr>
        <p:spPr>
          <a:xfrm rot="10800000" flipV="1">
            <a:off x="6792278" y="1365055"/>
            <a:ext cx="0" cy="68161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153" name="Picture 1152" descr="A white rectangular object with a black background&#10;&#10;AI-generated content may be incorrect.">
            <a:extLst>
              <a:ext uri="{FF2B5EF4-FFF2-40B4-BE49-F238E27FC236}">
                <a16:creationId xmlns:a16="http://schemas.microsoft.com/office/drawing/2014/main" id="{2677258A-9851-F79D-05AE-733A5E90AF5C}"/>
              </a:ext>
            </a:extLst>
          </p:cNvPr>
          <p:cNvPicPr>
            <a:picLocks noChangeAspect="1"/>
          </p:cNvPicPr>
          <p:nvPr/>
        </p:nvPicPr>
        <p:blipFill>
          <a:blip r:embed="rId26">
            <a:extLst>
              <a:ext uri="{28A0092B-C50C-407E-A947-70E740481C1C}">
                <a14:useLocalDpi xmlns:a14="http://schemas.microsoft.com/office/drawing/2010/main" val="0"/>
              </a:ext>
            </a:extLst>
          </a:blip>
          <a:srcRect l="10558" t="24297" r="7632" b="32984"/>
          <a:stretch/>
        </p:blipFill>
        <p:spPr>
          <a:xfrm rot="218773">
            <a:off x="8833953" y="2919141"/>
            <a:ext cx="947050" cy="494529"/>
          </a:xfrm>
          <a:prstGeom prst="rect">
            <a:avLst/>
          </a:prstGeom>
        </p:spPr>
      </p:pic>
      <p:cxnSp>
        <p:nvCxnSpPr>
          <p:cNvPr id="1157" name="Straight Connector 1156">
            <a:extLst>
              <a:ext uri="{FF2B5EF4-FFF2-40B4-BE49-F238E27FC236}">
                <a16:creationId xmlns:a16="http://schemas.microsoft.com/office/drawing/2014/main" id="{4DCEB592-4E39-0E0C-D2A0-D0EF8CC267BD}"/>
              </a:ext>
            </a:extLst>
          </p:cNvPr>
          <p:cNvCxnSpPr>
            <a:cxnSpLocks/>
          </p:cNvCxnSpPr>
          <p:nvPr/>
        </p:nvCxnSpPr>
        <p:spPr>
          <a:xfrm>
            <a:off x="3964151" y="912905"/>
            <a:ext cx="7881" cy="59822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B4FFA13A-72D5-5524-5A3D-D90B9AC42C38}"/>
              </a:ext>
            </a:extLst>
          </p:cNvPr>
          <p:cNvCxnSpPr>
            <a:cxnSpLocks/>
          </p:cNvCxnSpPr>
          <p:nvPr/>
        </p:nvCxnSpPr>
        <p:spPr>
          <a:xfrm rot="10800000" flipV="1">
            <a:off x="9168716" y="2209284"/>
            <a:ext cx="0" cy="73152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3DC9B575-A2DF-4926-1D96-670498BF5B83}"/>
              </a:ext>
            </a:extLst>
          </p:cNvPr>
          <p:cNvCxnSpPr>
            <a:cxnSpLocks/>
          </p:cNvCxnSpPr>
          <p:nvPr/>
        </p:nvCxnSpPr>
        <p:spPr>
          <a:xfrm flipH="1" flipV="1">
            <a:off x="6076160" y="2198340"/>
            <a:ext cx="310896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1" name="Straight Connector 1160">
            <a:extLst>
              <a:ext uri="{FF2B5EF4-FFF2-40B4-BE49-F238E27FC236}">
                <a16:creationId xmlns:a16="http://schemas.microsoft.com/office/drawing/2014/main" id="{02507D90-E61F-F1D3-D680-24E35FABEFA3}"/>
              </a:ext>
            </a:extLst>
          </p:cNvPr>
          <p:cNvCxnSpPr>
            <a:cxnSpLocks/>
          </p:cNvCxnSpPr>
          <p:nvPr/>
        </p:nvCxnSpPr>
        <p:spPr>
          <a:xfrm rot="10800000" flipV="1">
            <a:off x="6071955" y="1511133"/>
            <a:ext cx="0" cy="69494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DF233765-FF34-C8C5-269F-0CAA9235ED3B}"/>
              </a:ext>
            </a:extLst>
          </p:cNvPr>
          <p:cNvCxnSpPr>
            <a:cxnSpLocks/>
          </p:cNvCxnSpPr>
          <p:nvPr/>
        </p:nvCxnSpPr>
        <p:spPr>
          <a:xfrm flipH="1" flipV="1">
            <a:off x="3974803" y="1511468"/>
            <a:ext cx="210312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79" name="Electric Panel" descr="Graphical user interface&#10;&#10;Description automatically generated">
            <a:extLst>
              <a:ext uri="{FF2B5EF4-FFF2-40B4-BE49-F238E27FC236}">
                <a16:creationId xmlns:a16="http://schemas.microsoft.com/office/drawing/2014/main" id="{D953587A-9963-A1B2-72D1-734F6507FEFA}"/>
              </a:ext>
            </a:extLst>
          </p:cNvPr>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flipH="1">
            <a:off x="3669152" y="355832"/>
            <a:ext cx="482252" cy="779493"/>
          </a:xfrm>
          <a:prstGeom prst="rect">
            <a:avLst/>
          </a:prstGeom>
        </p:spPr>
      </p:pic>
      <p:pic>
        <p:nvPicPr>
          <p:cNvPr id="54" name="Kitchen" descr="A kitchen with white cabinets&#10;&#10;Description automatically generated with medium confidence">
            <a:extLst>
              <a:ext uri="{FF2B5EF4-FFF2-40B4-BE49-F238E27FC236}">
                <a16:creationId xmlns:a16="http://schemas.microsoft.com/office/drawing/2014/main" id="{BF55C6C8-070D-6300-F4F6-5077DBFC6FA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96973" y="2282924"/>
            <a:ext cx="1838921" cy="2628745"/>
          </a:xfrm>
          <a:prstGeom prst="rect">
            <a:avLst/>
          </a:prstGeom>
        </p:spPr>
      </p:pic>
      <p:sp>
        <p:nvSpPr>
          <p:cNvPr id="1163" name="Floor Tile X">
            <a:extLst>
              <a:ext uri="{FF2B5EF4-FFF2-40B4-BE49-F238E27FC236}">
                <a16:creationId xmlns:a16="http://schemas.microsoft.com/office/drawing/2014/main" id="{E69197B4-1CDE-7C25-D04E-20066B289883}"/>
              </a:ext>
            </a:extLst>
          </p:cNvPr>
          <p:cNvSpPr txBox="1"/>
          <p:nvPr/>
        </p:nvSpPr>
        <p:spPr>
          <a:xfrm>
            <a:off x="5384204" y="3039613"/>
            <a:ext cx="2770632" cy="646331"/>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7) Flooring / Tile</a:t>
            </a:r>
          </a:p>
          <a:p>
            <a:r>
              <a:rPr lang="en-US" sz="1200" dirty="0">
                <a:latin typeface="Aptos" panose="020B0004020202020204" pitchFamily="34" charset="0"/>
              </a:rPr>
              <a:t>Conventional flooring and tile installs. </a:t>
            </a:r>
          </a:p>
          <a:p>
            <a:r>
              <a:rPr lang="en-US" sz="1200" b="1" dirty="0">
                <a:latin typeface="Aptos" panose="020B0004020202020204" pitchFamily="34" charset="0"/>
              </a:rPr>
              <a:t>CLICK TO ADVANCE</a:t>
            </a:r>
          </a:p>
        </p:txBody>
      </p:sp>
      <p:sp>
        <p:nvSpPr>
          <p:cNvPr id="1164" name="Millwork X">
            <a:extLst>
              <a:ext uri="{FF2B5EF4-FFF2-40B4-BE49-F238E27FC236}">
                <a16:creationId xmlns:a16="http://schemas.microsoft.com/office/drawing/2014/main" id="{418C8ED9-7014-83E2-EF2A-AA4152C168D3}"/>
              </a:ext>
            </a:extLst>
          </p:cNvPr>
          <p:cNvSpPr txBox="1"/>
          <p:nvPr/>
        </p:nvSpPr>
        <p:spPr>
          <a:xfrm>
            <a:off x="6235989" y="3378023"/>
            <a:ext cx="2480177" cy="1200329"/>
          </a:xfrm>
          <a:prstGeom prst="rect">
            <a:avLst/>
          </a:prstGeom>
          <a:solidFill>
            <a:schemeClr val="bg1"/>
          </a:solidFill>
          <a:ln w="12700">
            <a:solidFill>
              <a:srgbClr val="0000CC"/>
            </a:solidFill>
          </a:ln>
        </p:spPr>
        <p:txBody>
          <a:bodyPr wrap="square" rtlCol="0">
            <a:spAutoFit/>
          </a:bodyPr>
          <a:lstStyle/>
          <a:p>
            <a:pPr algn="ctr"/>
            <a:r>
              <a:rPr lang="en-US" sz="1200" b="1" dirty="0">
                <a:latin typeface="Aptos" panose="020B0004020202020204" pitchFamily="34" charset="0"/>
              </a:rPr>
              <a:t>8) Onsite Cut &amp; </a:t>
            </a:r>
          </a:p>
          <a:p>
            <a:pPr algn="ctr"/>
            <a:r>
              <a:rPr lang="en-US" sz="1200" b="1" dirty="0">
                <a:latin typeface="Aptos" panose="020B0004020202020204" pitchFamily="34" charset="0"/>
              </a:rPr>
              <a:t>Preassembled Millwork</a:t>
            </a:r>
          </a:p>
          <a:p>
            <a:pPr algn="just"/>
            <a:r>
              <a:rPr lang="en-US" sz="1200" dirty="0">
                <a:latin typeface="Aptos" panose="020B0004020202020204" pitchFamily="34" charset="0"/>
              </a:rPr>
              <a:t>Window extension jambs w/ casings preassembled w/ all doors preinstalled.  </a:t>
            </a:r>
          </a:p>
          <a:p>
            <a:pPr algn="just"/>
            <a:r>
              <a:rPr lang="en-US" sz="1200" b="1" dirty="0">
                <a:latin typeface="Aptos" panose="020B0004020202020204" pitchFamily="34" charset="0"/>
              </a:rPr>
              <a:t>CLICK TO ADVANCE</a:t>
            </a:r>
            <a:endParaRPr lang="en-US" sz="1200" dirty="0">
              <a:latin typeface="Aptos" panose="020B0004020202020204" pitchFamily="34" charset="0"/>
            </a:endParaRPr>
          </a:p>
        </p:txBody>
      </p:sp>
      <p:pic>
        <p:nvPicPr>
          <p:cNvPr id="59" name="W Casing" descr="A white rectangular object on a black background&#10;&#10;AI-generated content may be incorrect.">
            <a:extLst>
              <a:ext uri="{FF2B5EF4-FFF2-40B4-BE49-F238E27FC236}">
                <a16:creationId xmlns:a16="http://schemas.microsoft.com/office/drawing/2014/main" id="{5E06489B-47F3-EEB2-784B-9EE99AD767DC}"/>
              </a:ext>
            </a:extLst>
          </p:cNvPr>
          <p:cNvPicPr>
            <a:picLocks noChangeAspect="1"/>
          </p:cNvPicPr>
          <p:nvPr/>
        </p:nvPicPr>
        <p:blipFill>
          <a:blip r:embed="rId29">
            <a:duotone>
              <a:prstClr val="black"/>
              <a:schemeClr val="tx2">
                <a:tint val="45000"/>
                <a:satMod val="400000"/>
              </a:schemeClr>
            </a:duotone>
            <a:extLst>
              <a:ext uri="{28A0092B-C50C-407E-A947-70E740481C1C}">
                <a14:useLocalDpi xmlns:a14="http://schemas.microsoft.com/office/drawing/2010/main" val="0"/>
              </a:ext>
            </a:extLst>
          </a:blip>
          <a:srcRect l="37512" t="14277" r="43612" b="9567"/>
          <a:stretch/>
        </p:blipFill>
        <p:spPr>
          <a:xfrm>
            <a:off x="9015609" y="3290236"/>
            <a:ext cx="495813" cy="947602"/>
          </a:xfrm>
          <a:prstGeom prst="rect">
            <a:avLst/>
          </a:prstGeom>
        </p:spPr>
      </p:pic>
      <p:sp>
        <p:nvSpPr>
          <p:cNvPr id="1165" name="Cabinetry X">
            <a:extLst>
              <a:ext uri="{FF2B5EF4-FFF2-40B4-BE49-F238E27FC236}">
                <a16:creationId xmlns:a16="http://schemas.microsoft.com/office/drawing/2014/main" id="{79CED1C8-FA6E-75E5-C1AD-C078978D6BE1}"/>
              </a:ext>
            </a:extLst>
          </p:cNvPr>
          <p:cNvSpPr txBox="1"/>
          <p:nvPr/>
        </p:nvSpPr>
        <p:spPr>
          <a:xfrm>
            <a:off x="5793174" y="4480756"/>
            <a:ext cx="2770632" cy="646331"/>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9) Cabinetry – Millwork</a:t>
            </a:r>
          </a:p>
          <a:p>
            <a:r>
              <a:rPr lang="en-US" sz="1200" dirty="0">
                <a:latin typeface="Aptos" panose="020B0004020202020204" pitchFamily="34" charset="0"/>
              </a:rPr>
              <a:t>Now ready for installation.</a:t>
            </a:r>
          </a:p>
          <a:p>
            <a:r>
              <a:rPr lang="en-US" sz="1200" b="1" dirty="0">
                <a:latin typeface="Aptos" panose="020B0004020202020204" pitchFamily="34" charset="0"/>
              </a:rPr>
              <a:t>CLICK TO ADVANCE</a:t>
            </a:r>
            <a:endParaRPr lang="en-US" sz="900" b="1" dirty="0">
              <a:latin typeface="Aptos" panose="020B0004020202020204" pitchFamily="34" charset="0"/>
            </a:endParaRPr>
          </a:p>
        </p:txBody>
      </p:sp>
      <p:sp>
        <p:nvSpPr>
          <p:cNvPr id="1166" name="Plumbing X">
            <a:extLst>
              <a:ext uri="{FF2B5EF4-FFF2-40B4-BE49-F238E27FC236}">
                <a16:creationId xmlns:a16="http://schemas.microsoft.com/office/drawing/2014/main" id="{4478CE64-0330-B536-C78D-72AC5C56B641}"/>
              </a:ext>
            </a:extLst>
          </p:cNvPr>
          <p:cNvSpPr txBox="1"/>
          <p:nvPr/>
        </p:nvSpPr>
        <p:spPr>
          <a:xfrm>
            <a:off x="6446281" y="5170074"/>
            <a:ext cx="2770632" cy="830997"/>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10) Plumbing Fixtures</a:t>
            </a:r>
          </a:p>
          <a:p>
            <a:r>
              <a:rPr lang="en-US" sz="1200" dirty="0">
                <a:latin typeface="Aptos" panose="020B0004020202020204" pitchFamily="34" charset="0"/>
              </a:rPr>
              <a:t>The home is now prepared for the installation of the plumbing fixtures.</a:t>
            </a:r>
          </a:p>
          <a:p>
            <a:r>
              <a:rPr lang="en-US" sz="1200" b="1" dirty="0">
                <a:latin typeface="Aptos" panose="020B0004020202020204" pitchFamily="34" charset="0"/>
              </a:rPr>
              <a:t>CLICK TO ADVANCE</a:t>
            </a:r>
          </a:p>
        </p:txBody>
      </p:sp>
      <p:sp>
        <p:nvSpPr>
          <p:cNvPr id="1168" name="Ceiling System X">
            <a:extLst>
              <a:ext uri="{FF2B5EF4-FFF2-40B4-BE49-F238E27FC236}">
                <a16:creationId xmlns:a16="http://schemas.microsoft.com/office/drawing/2014/main" id="{2FE3CE74-CA85-0F4E-C39F-8A0228C846D9}"/>
              </a:ext>
            </a:extLst>
          </p:cNvPr>
          <p:cNvSpPr txBox="1"/>
          <p:nvPr/>
        </p:nvSpPr>
        <p:spPr>
          <a:xfrm>
            <a:off x="4434830" y="1286931"/>
            <a:ext cx="2770632" cy="646331"/>
          </a:xfrm>
          <a:prstGeom prst="rect">
            <a:avLst/>
          </a:prstGeom>
          <a:solidFill>
            <a:schemeClr val="bg1"/>
          </a:solidFill>
          <a:ln w="12700">
            <a:solidFill>
              <a:srgbClr val="0000CC"/>
            </a:solidFill>
          </a:ln>
        </p:spPr>
        <p:txBody>
          <a:bodyPr wrap="square" rtlCol="0">
            <a:spAutoFit/>
          </a:bodyPr>
          <a:lstStyle/>
          <a:p>
            <a:r>
              <a:rPr lang="en-US" sz="1200" b="1" dirty="0">
                <a:latin typeface="Aptos" panose="020B0004020202020204" pitchFamily="34" charset="0"/>
              </a:rPr>
              <a:t>11) Ceiling Grid System</a:t>
            </a:r>
          </a:p>
          <a:p>
            <a:r>
              <a:rPr lang="en-US" sz="1200" dirty="0">
                <a:latin typeface="Aptos" panose="020B0004020202020204" pitchFamily="34" charset="0"/>
              </a:rPr>
              <a:t>Capable of receiving drywall or a finished clip plank</a:t>
            </a:r>
            <a:r>
              <a:rPr lang="en-US" sz="1200" b="1" dirty="0">
                <a:latin typeface="Aptos" panose="020B0004020202020204" pitchFamily="34" charset="0"/>
              </a:rPr>
              <a:t>. END</a:t>
            </a:r>
          </a:p>
        </p:txBody>
      </p:sp>
      <p:sp>
        <p:nvSpPr>
          <p:cNvPr id="2" name="Slab sX">
            <a:extLst>
              <a:ext uri="{FF2B5EF4-FFF2-40B4-BE49-F238E27FC236}">
                <a16:creationId xmlns:a16="http://schemas.microsoft.com/office/drawing/2014/main" id="{B43F413D-15D0-727B-3474-5A370A9B5119}"/>
              </a:ext>
            </a:extLst>
          </p:cNvPr>
          <p:cNvSpPr txBox="1"/>
          <p:nvPr/>
        </p:nvSpPr>
        <p:spPr>
          <a:xfrm>
            <a:off x="253739" y="609553"/>
            <a:ext cx="2770632" cy="507831"/>
          </a:xfrm>
          <a:prstGeom prst="rect">
            <a:avLst/>
          </a:prstGeom>
          <a:solidFill>
            <a:schemeClr val="bg1"/>
          </a:solidFill>
          <a:ln w="12700">
            <a:solidFill>
              <a:srgbClr val="0000CC"/>
            </a:solidFill>
          </a:ln>
        </p:spPr>
        <p:txBody>
          <a:bodyPr wrap="square" rtlCol="0">
            <a:spAutoFit/>
          </a:bodyPr>
          <a:lstStyle/>
          <a:p>
            <a:r>
              <a:rPr lang="en-US" sz="900" i="1" dirty="0">
                <a:latin typeface="Aptos" panose="020B0004020202020204" pitchFamily="34" charset="0"/>
              </a:rPr>
              <a:t>Quoted completion times in this presentation are based on a typical 1,500 sf home</a:t>
            </a:r>
            <a:r>
              <a:rPr lang="en-US" sz="900" i="1" dirty="0">
                <a:solidFill>
                  <a:srgbClr val="FF0000"/>
                </a:solidFill>
                <a:latin typeface="Aptos" panose="020B0004020202020204" pitchFamily="34" charset="0"/>
              </a:rPr>
              <a:t>. S.C.H. Proprietary devices incorporated into the assembly process.</a:t>
            </a:r>
          </a:p>
        </p:txBody>
      </p:sp>
      <p:sp>
        <p:nvSpPr>
          <p:cNvPr id="20" name="ClickAdvance">
            <a:extLst>
              <a:ext uri="{FF2B5EF4-FFF2-40B4-BE49-F238E27FC236}">
                <a16:creationId xmlns:a16="http://schemas.microsoft.com/office/drawing/2014/main" id="{485721E1-0E9C-D210-4CE4-6A245CB356E8}"/>
              </a:ext>
            </a:extLst>
          </p:cNvPr>
          <p:cNvSpPr txBox="1"/>
          <p:nvPr/>
        </p:nvSpPr>
        <p:spPr>
          <a:xfrm>
            <a:off x="6596981" y="4845868"/>
            <a:ext cx="1660220" cy="307777"/>
          </a:xfrm>
          <a:prstGeom prst="rect">
            <a:avLst/>
          </a:prstGeom>
          <a:solidFill>
            <a:srgbClr val="0000CC"/>
          </a:solidFill>
          <a:ln w="19050">
            <a:solidFill>
              <a:srgbClr val="0000CC"/>
            </a:solidFill>
          </a:ln>
        </p:spPr>
        <p:txBody>
          <a:bodyPr wrap="square">
            <a:spAutoFit/>
          </a:bodyPr>
          <a:lstStyle/>
          <a:p>
            <a:pPr algn="just"/>
            <a:r>
              <a:rPr lang="en-US" sz="1400" b="1" dirty="0">
                <a:solidFill>
                  <a:schemeClr val="bg1"/>
                </a:solidFill>
                <a:latin typeface="Arial" panose="020B0604020202020204" pitchFamily="34" charset="0"/>
                <a:cs typeface="Arial" panose="020B0604020202020204" pitchFamily="34" charset="0"/>
              </a:rPr>
              <a:t>Click to Advance</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1153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067"/>
                                        </p:tgtEl>
                                        <p:attrNameLst>
                                          <p:attrName>style.visibility</p:attrName>
                                        </p:attrNameLst>
                                      </p:cBhvr>
                                      <p:to>
                                        <p:strVal val="visible"/>
                                      </p:to>
                                    </p:set>
                                    <p:animEffect transition="in" filter="circle(out)">
                                      <p:cBhvr>
                                        <p:cTn id="16" dur="2000"/>
                                        <p:tgtEl>
                                          <p:spTgt spid="106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115"/>
                                        </p:tgtEl>
                                        <p:attrNameLst>
                                          <p:attrName>style.visibility</p:attrName>
                                        </p:attrNameLst>
                                      </p:cBhvr>
                                      <p:to>
                                        <p:strVal val="visible"/>
                                      </p:to>
                                    </p:set>
                                    <p:animEffect transition="in" filter="wipe(right)">
                                      <p:cBhvr>
                                        <p:cTn id="19" dur="1000"/>
                                        <p:tgtEl>
                                          <p:spTgt spid="11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1" nodeType="clickEffect">
                                  <p:stCondLst>
                                    <p:cond delay="0"/>
                                  </p:stCondLst>
                                  <p:childTnLst>
                                    <p:animEffect transition="out" filter="wipe(right)">
                                      <p:cBhvr>
                                        <p:cTn id="23" dur="750"/>
                                        <p:tgtEl>
                                          <p:spTgt spid="1115"/>
                                        </p:tgtEl>
                                      </p:cBhvr>
                                    </p:animEffect>
                                    <p:set>
                                      <p:cBhvr>
                                        <p:cTn id="24" dur="1" fill="hold">
                                          <p:stCondLst>
                                            <p:cond delay="749"/>
                                          </p:stCondLst>
                                        </p:cTn>
                                        <p:tgtEl>
                                          <p:spTgt spid="1115"/>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1113"/>
                                        </p:tgtEl>
                                        <p:attrNameLst>
                                          <p:attrName>style.visibility</p:attrName>
                                        </p:attrNameLst>
                                      </p:cBhvr>
                                      <p:to>
                                        <p:strVal val="visible"/>
                                      </p:to>
                                    </p:set>
                                    <p:animEffect transition="in" filter="wipe(right)">
                                      <p:cBhvr>
                                        <p:cTn id="27" dur="750"/>
                                        <p:tgtEl>
                                          <p:spTgt spid="1113"/>
                                        </p:tgtEl>
                                      </p:cBhvr>
                                    </p:animEffect>
                                  </p:childTnLst>
                                </p:cTn>
                              </p:par>
                            </p:childTnLst>
                          </p:cTn>
                        </p:par>
                        <p:par>
                          <p:cTn id="28" fill="hold">
                            <p:stCondLst>
                              <p:cond delay="750"/>
                            </p:stCondLst>
                            <p:childTnLst>
                              <p:par>
                                <p:cTn id="29" presetID="22" presetClass="entr" presetSubtype="2"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1000"/>
                                        <p:tgtEl>
                                          <p:spTgt spid="4"/>
                                        </p:tgtEl>
                                      </p:cBhvr>
                                    </p:animEffect>
                                  </p:childTnLst>
                                </p:cTn>
                              </p:par>
                            </p:childTnLst>
                          </p:cTn>
                        </p:par>
                        <p:par>
                          <p:cTn id="32" fill="hold">
                            <p:stCondLst>
                              <p:cond delay="1750"/>
                            </p:stCondLst>
                            <p:childTnLst>
                              <p:par>
                                <p:cTn id="33" presetID="47" presetClass="entr" presetSubtype="0" fill="hold" nodeType="after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750"/>
                                        <p:tgtEl>
                                          <p:spTgt spid="1032"/>
                                        </p:tgtEl>
                                      </p:cBhvr>
                                    </p:animEffect>
                                    <p:anim calcmode="lin" valueType="num">
                                      <p:cBhvr>
                                        <p:cTn id="36" dur="750" fill="hold"/>
                                        <p:tgtEl>
                                          <p:spTgt spid="1032"/>
                                        </p:tgtEl>
                                        <p:attrNameLst>
                                          <p:attrName>ppt_x</p:attrName>
                                        </p:attrNameLst>
                                      </p:cBhvr>
                                      <p:tavLst>
                                        <p:tav tm="0">
                                          <p:val>
                                            <p:strVal val="#ppt_x"/>
                                          </p:val>
                                        </p:tav>
                                        <p:tav tm="100000">
                                          <p:val>
                                            <p:strVal val="#ppt_x"/>
                                          </p:val>
                                        </p:tav>
                                      </p:tavLst>
                                    </p:anim>
                                    <p:anim calcmode="lin" valueType="num">
                                      <p:cBhvr>
                                        <p:cTn id="37" dur="750" fill="hold"/>
                                        <p:tgtEl>
                                          <p:spTgt spid="1032"/>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7" presetClass="entr" presetSubtype="0" fill="hold" nodeType="after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anim calcmode="lin" valueType="num">
                                      <p:cBhvr>
                                        <p:cTn id="42" dur="500" fill="hold"/>
                                        <p:tgtEl>
                                          <p:spTgt spid="1056"/>
                                        </p:tgtEl>
                                        <p:attrNameLst>
                                          <p:attrName>ppt_x</p:attrName>
                                        </p:attrNameLst>
                                      </p:cBhvr>
                                      <p:tavLst>
                                        <p:tav tm="0">
                                          <p:val>
                                            <p:strVal val="#ppt_x"/>
                                          </p:val>
                                        </p:tav>
                                        <p:tav tm="100000">
                                          <p:val>
                                            <p:strVal val="#ppt_x"/>
                                          </p:val>
                                        </p:tav>
                                      </p:tavLst>
                                    </p:anim>
                                    <p:anim calcmode="lin" valueType="num">
                                      <p:cBhvr>
                                        <p:cTn id="43" dur="500" fill="hold"/>
                                        <p:tgtEl>
                                          <p:spTgt spid="1056"/>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7" presetClass="entr" presetSubtype="0" fill="hold" nodeType="afterEffect">
                                  <p:stCondLst>
                                    <p:cond delay="0"/>
                                  </p:stCondLst>
                                  <p:childTnLst>
                                    <p:set>
                                      <p:cBhvr>
                                        <p:cTn id="46" dur="1" fill="hold">
                                          <p:stCondLst>
                                            <p:cond delay="0"/>
                                          </p:stCondLst>
                                        </p:cTn>
                                        <p:tgtEl>
                                          <p:spTgt spid="1043"/>
                                        </p:tgtEl>
                                        <p:attrNameLst>
                                          <p:attrName>style.visibility</p:attrName>
                                        </p:attrNameLst>
                                      </p:cBhvr>
                                      <p:to>
                                        <p:strVal val="visible"/>
                                      </p:to>
                                    </p:set>
                                    <p:animEffect transition="in" filter="fade">
                                      <p:cBhvr>
                                        <p:cTn id="47" dur="500"/>
                                        <p:tgtEl>
                                          <p:spTgt spid="1043"/>
                                        </p:tgtEl>
                                      </p:cBhvr>
                                    </p:animEffect>
                                    <p:anim calcmode="lin" valueType="num">
                                      <p:cBhvr>
                                        <p:cTn id="48" dur="500" fill="hold"/>
                                        <p:tgtEl>
                                          <p:spTgt spid="1043"/>
                                        </p:tgtEl>
                                        <p:attrNameLst>
                                          <p:attrName>ppt_x</p:attrName>
                                        </p:attrNameLst>
                                      </p:cBhvr>
                                      <p:tavLst>
                                        <p:tav tm="0">
                                          <p:val>
                                            <p:strVal val="#ppt_x"/>
                                          </p:val>
                                        </p:tav>
                                        <p:tav tm="100000">
                                          <p:val>
                                            <p:strVal val="#ppt_x"/>
                                          </p:val>
                                        </p:tav>
                                      </p:tavLst>
                                    </p:anim>
                                    <p:anim calcmode="lin" valueType="num">
                                      <p:cBhvr>
                                        <p:cTn id="49" dur="500" fill="hold"/>
                                        <p:tgtEl>
                                          <p:spTgt spid="1043"/>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7" presetClass="entr" presetSubtype="0" fill="hold" nodeType="afterEffect">
                                  <p:stCondLst>
                                    <p:cond delay="0"/>
                                  </p:stCondLst>
                                  <p:childTnLst>
                                    <p:set>
                                      <p:cBhvr>
                                        <p:cTn id="52" dur="1" fill="hold">
                                          <p:stCondLst>
                                            <p:cond delay="0"/>
                                          </p:stCondLst>
                                        </p:cTn>
                                        <p:tgtEl>
                                          <p:spTgt spid="1041"/>
                                        </p:tgtEl>
                                        <p:attrNameLst>
                                          <p:attrName>style.visibility</p:attrName>
                                        </p:attrNameLst>
                                      </p:cBhvr>
                                      <p:to>
                                        <p:strVal val="visible"/>
                                      </p:to>
                                    </p:set>
                                    <p:animEffect transition="in" filter="fade">
                                      <p:cBhvr>
                                        <p:cTn id="53" dur="500"/>
                                        <p:tgtEl>
                                          <p:spTgt spid="1041"/>
                                        </p:tgtEl>
                                      </p:cBhvr>
                                    </p:animEffect>
                                    <p:anim calcmode="lin" valueType="num">
                                      <p:cBhvr>
                                        <p:cTn id="54" dur="500" fill="hold"/>
                                        <p:tgtEl>
                                          <p:spTgt spid="1041"/>
                                        </p:tgtEl>
                                        <p:attrNameLst>
                                          <p:attrName>ppt_x</p:attrName>
                                        </p:attrNameLst>
                                      </p:cBhvr>
                                      <p:tavLst>
                                        <p:tav tm="0">
                                          <p:val>
                                            <p:strVal val="#ppt_x"/>
                                          </p:val>
                                        </p:tav>
                                        <p:tav tm="100000">
                                          <p:val>
                                            <p:strVal val="#ppt_x"/>
                                          </p:val>
                                        </p:tav>
                                      </p:tavLst>
                                    </p:anim>
                                    <p:anim calcmode="lin" valueType="num">
                                      <p:cBhvr>
                                        <p:cTn id="55" dur="500" fill="hold"/>
                                        <p:tgtEl>
                                          <p:spTgt spid="1041"/>
                                        </p:tgtEl>
                                        <p:attrNameLst>
                                          <p:attrName>ppt_y</p:attrName>
                                        </p:attrNameLst>
                                      </p:cBhvr>
                                      <p:tavLst>
                                        <p:tav tm="0">
                                          <p:val>
                                            <p:strVal val="#ppt_y-.1"/>
                                          </p:val>
                                        </p:tav>
                                        <p:tav tm="100000">
                                          <p:val>
                                            <p:strVal val="#ppt_y"/>
                                          </p:val>
                                        </p:tav>
                                      </p:tavLst>
                                    </p:anim>
                                  </p:childTnLst>
                                </p:cTn>
                              </p:par>
                            </p:childTnLst>
                          </p:cTn>
                        </p:par>
                        <p:par>
                          <p:cTn id="56" fill="hold">
                            <p:stCondLst>
                              <p:cond delay="4000"/>
                            </p:stCondLst>
                            <p:childTnLst>
                              <p:par>
                                <p:cTn id="57" presetID="47" presetClass="entr" presetSubtype="0" fill="hold" nodeType="afterEffect">
                                  <p:stCondLst>
                                    <p:cond delay="0"/>
                                  </p:stCondLst>
                                  <p:childTnLst>
                                    <p:set>
                                      <p:cBhvr>
                                        <p:cTn id="58" dur="1" fill="hold">
                                          <p:stCondLst>
                                            <p:cond delay="0"/>
                                          </p:stCondLst>
                                        </p:cTn>
                                        <p:tgtEl>
                                          <p:spTgt spid="1053"/>
                                        </p:tgtEl>
                                        <p:attrNameLst>
                                          <p:attrName>style.visibility</p:attrName>
                                        </p:attrNameLst>
                                      </p:cBhvr>
                                      <p:to>
                                        <p:strVal val="visible"/>
                                      </p:to>
                                    </p:set>
                                    <p:animEffect transition="in" filter="fade">
                                      <p:cBhvr>
                                        <p:cTn id="59" dur="500"/>
                                        <p:tgtEl>
                                          <p:spTgt spid="1053"/>
                                        </p:tgtEl>
                                      </p:cBhvr>
                                    </p:animEffect>
                                    <p:anim calcmode="lin" valueType="num">
                                      <p:cBhvr>
                                        <p:cTn id="60" dur="500" fill="hold"/>
                                        <p:tgtEl>
                                          <p:spTgt spid="1053"/>
                                        </p:tgtEl>
                                        <p:attrNameLst>
                                          <p:attrName>ppt_x</p:attrName>
                                        </p:attrNameLst>
                                      </p:cBhvr>
                                      <p:tavLst>
                                        <p:tav tm="0">
                                          <p:val>
                                            <p:strVal val="#ppt_x"/>
                                          </p:val>
                                        </p:tav>
                                        <p:tav tm="100000">
                                          <p:val>
                                            <p:strVal val="#ppt_x"/>
                                          </p:val>
                                        </p:tav>
                                      </p:tavLst>
                                    </p:anim>
                                    <p:anim calcmode="lin" valueType="num">
                                      <p:cBhvr>
                                        <p:cTn id="61" dur="500" fill="hold"/>
                                        <p:tgtEl>
                                          <p:spTgt spid="1053"/>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47" presetClass="entr" presetSubtype="0" fill="hold" nodeType="afterEffect">
                                  <p:stCondLst>
                                    <p:cond delay="0"/>
                                  </p:stCondLst>
                                  <p:childTnLst>
                                    <p:set>
                                      <p:cBhvr>
                                        <p:cTn id="64" dur="1" fill="hold">
                                          <p:stCondLst>
                                            <p:cond delay="0"/>
                                          </p:stCondLst>
                                        </p:cTn>
                                        <p:tgtEl>
                                          <p:spTgt spid="1036"/>
                                        </p:tgtEl>
                                        <p:attrNameLst>
                                          <p:attrName>style.visibility</p:attrName>
                                        </p:attrNameLst>
                                      </p:cBhvr>
                                      <p:to>
                                        <p:strVal val="visible"/>
                                      </p:to>
                                    </p:set>
                                    <p:animEffect transition="in" filter="fade">
                                      <p:cBhvr>
                                        <p:cTn id="65" dur="500"/>
                                        <p:tgtEl>
                                          <p:spTgt spid="1036"/>
                                        </p:tgtEl>
                                      </p:cBhvr>
                                    </p:animEffect>
                                    <p:anim calcmode="lin" valueType="num">
                                      <p:cBhvr>
                                        <p:cTn id="66" dur="500" fill="hold"/>
                                        <p:tgtEl>
                                          <p:spTgt spid="1036"/>
                                        </p:tgtEl>
                                        <p:attrNameLst>
                                          <p:attrName>ppt_x</p:attrName>
                                        </p:attrNameLst>
                                      </p:cBhvr>
                                      <p:tavLst>
                                        <p:tav tm="0">
                                          <p:val>
                                            <p:strVal val="#ppt_x"/>
                                          </p:val>
                                        </p:tav>
                                        <p:tav tm="100000">
                                          <p:val>
                                            <p:strVal val="#ppt_x"/>
                                          </p:val>
                                        </p:tav>
                                      </p:tavLst>
                                    </p:anim>
                                    <p:anim calcmode="lin" valueType="num">
                                      <p:cBhvr>
                                        <p:cTn id="67" dur="500" fill="hold"/>
                                        <p:tgtEl>
                                          <p:spTgt spid="1036"/>
                                        </p:tgtEl>
                                        <p:attrNameLst>
                                          <p:attrName>ppt_y</p:attrName>
                                        </p:attrNameLst>
                                      </p:cBhvr>
                                      <p:tavLst>
                                        <p:tav tm="0">
                                          <p:val>
                                            <p:strVal val="#ppt_y-.1"/>
                                          </p:val>
                                        </p:tav>
                                        <p:tav tm="100000">
                                          <p:val>
                                            <p:strVal val="#ppt_y"/>
                                          </p:val>
                                        </p:tav>
                                      </p:tavLst>
                                    </p:anim>
                                  </p:childTnLst>
                                </p:cTn>
                              </p:par>
                            </p:childTnLst>
                          </p:cTn>
                        </p:par>
                        <p:par>
                          <p:cTn id="68" fill="hold">
                            <p:stCondLst>
                              <p:cond delay="5000"/>
                            </p:stCondLst>
                            <p:childTnLst>
                              <p:par>
                                <p:cTn id="69" presetID="47" presetClass="entr" presetSubtype="0" fill="hold" nodeType="afterEffect">
                                  <p:stCondLst>
                                    <p:cond delay="0"/>
                                  </p:stCondLst>
                                  <p:childTnLst>
                                    <p:set>
                                      <p:cBhvr>
                                        <p:cTn id="70" dur="1" fill="hold">
                                          <p:stCondLst>
                                            <p:cond delay="0"/>
                                          </p:stCondLst>
                                        </p:cTn>
                                        <p:tgtEl>
                                          <p:spTgt spid="1034"/>
                                        </p:tgtEl>
                                        <p:attrNameLst>
                                          <p:attrName>style.visibility</p:attrName>
                                        </p:attrNameLst>
                                      </p:cBhvr>
                                      <p:to>
                                        <p:strVal val="visible"/>
                                      </p:to>
                                    </p:set>
                                    <p:animEffect transition="in" filter="fade">
                                      <p:cBhvr>
                                        <p:cTn id="71" dur="500"/>
                                        <p:tgtEl>
                                          <p:spTgt spid="1034"/>
                                        </p:tgtEl>
                                      </p:cBhvr>
                                    </p:animEffect>
                                    <p:anim calcmode="lin" valueType="num">
                                      <p:cBhvr>
                                        <p:cTn id="72" dur="500" fill="hold"/>
                                        <p:tgtEl>
                                          <p:spTgt spid="1034"/>
                                        </p:tgtEl>
                                        <p:attrNameLst>
                                          <p:attrName>ppt_x</p:attrName>
                                        </p:attrNameLst>
                                      </p:cBhvr>
                                      <p:tavLst>
                                        <p:tav tm="0">
                                          <p:val>
                                            <p:strVal val="#ppt_x"/>
                                          </p:val>
                                        </p:tav>
                                        <p:tav tm="100000">
                                          <p:val>
                                            <p:strVal val="#ppt_x"/>
                                          </p:val>
                                        </p:tav>
                                      </p:tavLst>
                                    </p:anim>
                                    <p:anim calcmode="lin" valueType="num">
                                      <p:cBhvr>
                                        <p:cTn id="73" dur="500" fill="hold"/>
                                        <p:tgtEl>
                                          <p:spTgt spid="1034"/>
                                        </p:tgtEl>
                                        <p:attrNameLst>
                                          <p:attrName>ppt_y</p:attrName>
                                        </p:attrNameLst>
                                      </p:cBhvr>
                                      <p:tavLst>
                                        <p:tav tm="0">
                                          <p:val>
                                            <p:strVal val="#ppt_y-.1"/>
                                          </p:val>
                                        </p:tav>
                                        <p:tav tm="100000">
                                          <p:val>
                                            <p:strVal val="#ppt_y"/>
                                          </p:val>
                                        </p:tav>
                                      </p:tavLst>
                                    </p:anim>
                                  </p:childTnLst>
                                </p:cTn>
                              </p:par>
                            </p:childTnLst>
                          </p:cTn>
                        </p:par>
                        <p:par>
                          <p:cTn id="74" fill="hold">
                            <p:stCondLst>
                              <p:cond delay="5500"/>
                            </p:stCondLst>
                            <p:childTnLst>
                              <p:par>
                                <p:cTn id="75" presetID="47" presetClass="entr" presetSubtype="0" fill="hold" nodeType="afterEffect">
                                  <p:stCondLst>
                                    <p:cond delay="0"/>
                                  </p:stCondLst>
                                  <p:childTnLst>
                                    <p:set>
                                      <p:cBhvr>
                                        <p:cTn id="76" dur="1" fill="hold">
                                          <p:stCondLst>
                                            <p:cond delay="0"/>
                                          </p:stCondLst>
                                        </p:cTn>
                                        <p:tgtEl>
                                          <p:spTgt spid="1060"/>
                                        </p:tgtEl>
                                        <p:attrNameLst>
                                          <p:attrName>style.visibility</p:attrName>
                                        </p:attrNameLst>
                                      </p:cBhvr>
                                      <p:to>
                                        <p:strVal val="visible"/>
                                      </p:to>
                                    </p:set>
                                    <p:animEffect transition="in" filter="fade">
                                      <p:cBhvr>
                                        <p:cTn id="77" dur="500"/>
                                        <p:tgtEl>
                                          <p:spTgt spid="1060"/>
                                        </p:tgtEl>
                                      </p:cBhvr>
                                    </p:animEffect>
                                    <p:anim calcmode="lin" valueType="num">
                                      <p:cBhvr>
                                        <p:cTn id="78" dur="500" fill="hold"/>
                                        <p:tgtEl>
                                          <p:spTgt spid="1060"/>
                                        </p:tgtEl>
                                        <p:attrNameLst>
                                          <p:attrName>ppt_x</p:attrName>
                                        </p:attrNameLst>
                                      </p:cBhvr>
                                      <p:tavLst>
                                        <p:tav tm="0">
                                          <p:val>
                                            <p:strVal val="#ppt_x"/>
                                          </p:val>
                                        </p:tav>
                                        <p:tav tm="100000">
                                          <p:val>
                                            <p:strVal val="#ppt_x"/>
                                          </p:val>
                                        </p:tav>
                                      </p:tavLst>
                                    </p:anim>
                                    <p:anim calcmode="lin" valueType="num">
                                      <p:cBhvr>
                                        <p:cTn id="79" dur="500" fill="hold"/>
                                        <p:tgtEl>
                                          <p:spTgt spid="1060"/>
                                        </p:tgtEl>
                                        <p:attrNameLst>
                                          <p:attrName>ppt_y</p:attrName>
                                        </p:attrNameLst>
                                      </p:cBhvr>
                                      <p:tavLst>
                                        <p:tav tm="0">
                                          <p:val>
                                            <p:strVal val="#ppt_y-.1"/>
                                          </p:val>
                                        </p:tav>
                                        <p:tav tm="100000">
                                          <p:val>
                                            <p:strVal val="#ppt_y"/>
                                          </p:val>
                                        </p:tav>
                                      </p:tavLst>
                                    </p:anim>
                                  </p:childTnLst>
                                </p:cTn>
                              </p:par>
                            </p:childTnLst>
                          </p:cTn>
                        </p:par>
                        <p:par>
                          <p:cTn id="80" fill="hold">
                            <p:stCondLst>
                              <p:cond delay="6000"/>
                            </p:stCondLst>
                            <p:childTnLst>
                              <p:par>
                                <p:cTn id="81" presetID="47" presetClass="entr" presetSubtype="0" fill="hold" nodeType="afterEffect">
                                  <p:stCondLst>
                                    <p:cond delay="0"/>
                                  </p:stCondLst>
                                  <p:childTnLst>
                                    <p:set>
                                      <p:cBhvr>
                                        <p:cTn id="82" dur="1" fill="hold">
                                          <p:stCondLst>
                                            <p:cond delay="0"/>
                                          </p:stCondLst>
                                        </p:cTn>
                                        <p:tgtEl>
                                          <p:spTgt spid="1062"/>
                                        </p:tgtEl>
                                        <p:attrNameLst>
                                          <p:attrName>style.visibility</p:attrName>
                                        </p:attrNameLst>
                                      </p:cBhvr>
                                      <p:to>
                                        <p:strVal val="visible"/>
                                      </p:to>
                                    </p:set>
                                    <p:animEffect transition="in" filter="fade">
                                      <p:cBhvr>
                                        <p:cTn id="83" dur="500"/>
                                        <p:tgtEl>
                                          <p:spTgt spid="1062"/>
                                        </p:tgtEl>
                                      </p:cBhvr>
                                    </p:animEffect>
                                    <p:anim calcmode="lin" valueType="num">
                                      <p:cBhvr>
                                        <p:cTn id="84" dur="500" fill="hold"/>
                                        <p:tgtEl>
                                          <p:spTgt spid="1062"/>
                                        </p:tgtEl>
                                        <p:attrNameLst>
                                          <p:attrName>ppt_x</p:attrName>
                                        </p:attrNameLst>
                                      </p:cBhvr>
                                      <p:tavLst>
                                        <p:tav tm="0">
                                          <p:val>
                                            <p:strVal val="#ppt_x"/>
                                          </p:val>
                                        </p:tav>
                                        <p:tav tm="100000">
                                          <p:val>
                                            <p:strVal val="#ppt_x"/>
                                          </p:val>
                                        </p:tav>
                                      </p:tavLst>
                                    </p:anim>
                                    <p:anim calcmode="lin" valueType="num">
                                      <p:cBhvr>
                                        <p:cTn id="85" dur="500" fill="hold"/>
                                        <p:tgtEl>
                                          <p:spTgt spid="1062"/>
                                        </p:tgtEl>
                                        <p:attrNameLst>
                                          <p:attrName>ppt_y</p:attrName>
                                        </p:attrNameLst>
                                      </p:cBhvr>
                                      <p:tavLst>
                                        <p:tav tm="0">
                                          <p:val>
                                            <p:strVal val="#ppt_y-.1"/>
                                          </p:val>
                                        </p:tav>
                                        <p:tav tm="100000">
                                          <p:val>
                                            <p:strVal val="#ppt_y"/>
                                          </p:val>
                                        </p:tav>
                                      </p:tavLst>
                                    </p:anim>
                                  </p:childTnLst>
                                </p:cTn>
                              </p:par>
                            </p:childTnLst>
                          </p:cTn>
                        </p:par>
                        <p:par>
                          <p:cTn id="86" fill="hold">
                            <p:stCondLst>
                              <p:cond delay="6500"/>
                            </p:stCondLst>
                            <p:childTnLst>
                              <p:par>
                                <p:cTn id="87" presetID="47" presetClass="entr" presetSubtype="0" fill="hold" nodeType="afterEffect">
                                  <p:stCondLst>
                                    <p:cond delay="0"/>
                                  </p:stCondLst>
                                  <p:childTnLst>
                                    <p:set>
                                      <p:cBhvr>
                                        <p:cTn id="88" dur="1" fill="hold">
                                          <p:stCondLst>
                                            <p:cond delay="0"/>
                                          </p:stCondLst>
                                        </p:cTn>
                                        <p:tgtEl>
                                          <p:spTgt spid="1059"/>
                                        </p:tgtEl>
                                        <p:attrNameLst>
                                          <p:attrName>style.visibility</p:attrName>
                                        </p:attrNameLst>
                                      </p:cBhvr>
                                      <p:to>
                                        <p:strVal val="visible"/>
                                      </p:to>
                                    </p:set>
                                    <p:animEffect transition="in" filter="fade">
                                      <p:cBhvr>
                                        <p:cTn id="89" dur="500"/>
                                        <p:tgtEl>
                                          <p:spTgt spid="1059"/>
                                        </p:tgtEl>
                                      </p:cBhvr>
                                    </p:animEffect>
                                    <p:anim calcmode="lin" valueType="num">
                                      <p:cBhvr>
                                        <p:cTn id="90" dur="500" fill="hold"/>
                                        <p:tgtEl>
                                          <p:spTgt spid="1059"/>
                                        </p:tgtEl>
                                        <p:attrNameLst>
                                          <p:attrName>ppt_x</p:attrName>
                                        </p:attrNameLst>
                                      </p:cBhvr>
                                      <p:tavLst>
                                        <p:tav tm="0">
                                          <p:val>
                                            <p:strVal val="#ppt_x"/>
                                          </p:val>
                                        </p:tav>
                                        <p:tav tm="100000">
                                          <p:val>
                                            <p:strVal val="#ppt_x"/>
                                          </p:val>
                                        </p:tav>
                                      </p:tavLst>
                                    </p:anim>
                                    <p:anim calcmode="lin" valueType="num">
                                      <p:cBhvr>
                                        <p:cTn id="91" dur="500" fill="hold"/>
                                        <p:tgtEl>
                                          <p:spTgt spid="105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xit" presetSubtype="2" fill="hold" grpId="1" nodeType="clickEffect">
                                  <p:stCondLst>
                                    <p:cond delay="0"/>
                                  </p:stCondLst>
                                  <p:childTnLst>
                                    <p:animEffect transition="out" filter="wipe(right)">
                                      <p:cBhvr>
                                        <p:cTn id="95" dur="750"/>
                                        <p:tgtEl>
                                          <p:spTgt spid="4"/>
                                        </p:tgtEl>
                                      </p:cBhvr>
                                    </p:animEffect>
                                    <p:set>
                                      <p:cBhvr>
                                        <p:cTn id="96" dur="1" fill="hold">
                                          <p:stCondLst>
                                            <p:cond delay="749"/>
                                          </p:stCondLst>
                                        </p:cTn>
                                        <p:tgtEl>
                                          <p:spTgt spid="4"/>
                                        </p:tgtEl>
                                        <p:attrNameLst>
                                          <p:attrName>style.visibility</p:attrName>
                                        </p:attrNameLst>
                                      </p:cBhvr>
                                      <p:to>
                                        <p:strVal val="hidden"/>
                                      </p:to>
                                    </p:set>
                                  </p:childTnLst>
                                </p:cTn>
                              </p:par>
                              <p:par>
                                <p:cTn id="97" presetID="22" presetClass="entr" presetSubtype="2" fill="hold" grpId="0" nodeType="with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wipe(right)">
                                      <p:cBhvr>
                                        <p:cTn id="99" dur="750"/>
                                        <p:tgtEl>
                                          <p:spTgt spid="7"/>
                                        </p:tgtEl>
                                      </p:cBhvr>
                                    </p:animEffect>
                                  </p:childTnLst>
                                </p:cTn>
                              </p:par>
                            </p:childTnLst>
                          </p:cTn>
                        </p:par>
                        <p:par>
                          <p:cTn id="100" fill="hold">
                            <p:stCondLst>
                              <p:cond delay="750"/>
                            </p:stCondLst>
                            <p:childTnLst>
                              <p:par>
                                <p:cTn id="101" presetID="31" presetClass="entr" presetSubtype="0"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1000" fill="hold"/>
                                        <p:tgtEl>
                                          <p:spTgt spid="10"/>
                                        </p:tgtEl>
                                        <p:attrNameLst>
                                          <p:attrName>ppt_w</p:attrName>
                                        </p:attrNameLst>
                                      </p:cBhvr>
                                      <p:tavLst>
                                        <p:tav tm="0">
                                          <p:val>
                                            <p:fltVal val="0"/>
                                          </p:val>
                                        </p:tav>
                                        <p:tav tm="100000">
                                          <p:val>
                                            <p:strVal val="#ppt_w"/>
                                          </p:val>
                                        </p:tav>
                                      </p:tavLst>
                                    </p:anim>
                                    <p:anim calcmode="lin" valueType="num">
                                      <p:cBhvr>
                                        <p:cTn id="104" dur="1000" fill="hold"/>
                                        <p:tgtEl>
                                          <p:spTgt spid="10"/>
                                        </p:tgtEl>
                                        <p:attrNameLst>
                                          <p:attrName>ppt_h</p:attrName>
                                        </p:attrNameLst>
                                      </p:cBhvr>
                                      <p:tavLst>
                                        <p:tav tm="0">
                                          <p:val>
                                            <p:fltVal val="0"/>
                                          </p:val>
                                        </p:tav>
                                        <p:tav tm="100000">
                                          <p:val>
                                            <p:strVal val="#ppt_h"/>
                                          </p:val>
                                        </p:tav>
                                      </p:tavLst>
                                    </p:anim>
                                    <p:anim calcmode="lin" valueType="num">
                                      <p:cBhvr>
                                        <p:cTn id="105" dur="1000" fill="hold"/>
                                        <p:tgtEl>
                                          <p:spTgt spid="10"/>
                                        </p:tgtEl>
                                        <p:attrNameLst>
                                          <p:attrName>style.rotation</p:attrName>
                                        </p:attrNameLst>
                                      </p:cBhvr>
                                      <p:tavLst>
                                        <p:tav tm="0">
                                          <p:val>
                                            <p:fltVal val="90"/>
                                          </p:val>
                                        </p:tav>
                                        <p:tav tm="100000">
                                          <p:val>
                                            <p:fltVal val="0"/>
                                          </p:val>
                                        </p:tav>
                                      </p:tavLst>
                                    </p:anim>
                                    <p:animEffect transition="in" filter="fade">
                                      <p:cBhvr>
                                        <p:cTn id="106" dur="1000"/>
                                        <p:tgtEl>
                                          <p:spTgt spid="10"/>
                                        </p:tgtEl>
                                      </p:cBhvr>
                                    </p:animEffect>
                                  </p:childTnLst>
                                </p:cTn>
                              </p:par>
                            </p:childTnLst>
                          </p:cTn>
                        </p:par>
                        <p:par>
                          <p:cTn id="107" fill="hold">
                            <p:stCondLst>
                              <p:cond delay="1750"/>
                            </p:stCondLst>
                            <p:childTnLst>
                              <p:par>
                                <p:cTn id="108" presetID="47" presetClass="entr" presetSubtype="0" fill="hold" nodeType="afterEffect">
                                  <p:stCondLst>
                                    <p:cond delay="0"/>
                                  </p:stCondLst>
                                  <p:childTnLst>
                                    <p:set>
                                      <p:cBhvr>
                                        <p:cTn id="109" dur="1" fill="hold">
                                          <p:stCondLst>
                                            <p:cond delay="0"/>
                                          </p:stCondLst>
                                        </p:cTn>
                                        <p:tgtEl>
                                          <p:spTgt spid="1142"/>
                                        </p:tgtEl>
                                        <p:attrNameLst>
                                          <p:attrName>style.visibility</p:attrName>
                                        </p:attrNameLst>
                                      </p:cBhvr>
                                      <p:to>
                                        <p:strVal val="visible"/>
                                      </p:to>
                                    </p:set>
                                    <p:animEffect transition="in" filter="fade">
                                      <p:cBhvr>
                                        <p:cTn id="110" dur="500"/>
                                        <p:tgtEl>
                                          <p:spTgt spid="1142"/>
                                        </p:tgtEl>
                                      </p:cBhvr>
                                    </p:animEffect>
                                    <p:anim calcmode="lin" valueType="num">
                                      <p:cBhvr>
                                        <p:cTn id="111" dur="500" fill="hold"/>
                                        <p:tgtEl>
                                          <p:spTgt spid="1142"/>
                                        </p:tgtEl>
                                        <p:attrNameLst>
                                          <p:attrName>ppt_x</p:attrName>
                                        </p:attrNameLst>
                                      </p:cBhvr>
                                      <p:tavLst>
                                        <p:tav tm="0">
                                          <p:val>
                                            <p:strVal val="#ppt_x"/>
                                          </p:val>
                                        </p:tav>
                                        <p:tav tm="100000">
                                          <p:val>
                                            <p:strVal val="#ppt_x"/>
                                          </p:val>
                                        </p:tav>
                                      </p:tavLst>
                                    </p:anim>
                                    <p:anim calcmode="lin" valueType="num">
                                      <p:cBhvr>
                                        <p:cTn id="112" dur="500" fill="hold"/>
                                        <p:tgtEl>
                                          <p:spTgt spid="1142"/>
                                        </p:tgtEl>
                                        <p:attrNameLst>
                                          <p:attrName>ppt_y</p:attrName>
                                        </p:attrNameLst>
                                      </p:cBhvr>
                                      <p:tavLst>
                                        <p:tav tm="0">
                                          <p:val>
                                            <p:strVal val="#ppt_y-.1"/>
                                          </p:val>
                                        </p:tav>
                                        <p:tav tm="100000">
                                          <p:val>
                                            <p:strVal val="#ppt_y"/>
                                          </p:val>
                                        </p:tav>
                                      </p:tavLst>
                                    </p:anim>
                                  </p:childTnLst>
                                </p:cTn>
                              </p:par>
                            </p:childTnLst>
                          </p:cTn>
                        </p:par>
                        <p:par>
                          <p:cTn id="113" fill="hold">
                            <p:stCondLst>
                              <p:cond delay="2250"/>
                            </p:stCondLst>
                            <p:childTnLst>
                              <p:par>
                                <p:cTn id="114" presetID="47" presetClass="entr" presetSubtype="0" fill="hold"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500"/>
                                        <p:tgtEl>
                                          <p:spTgt spid="24"/>
                                        </p:tgtEl>
                                      </p:cBhvr>
                                    </p:animEffect>
                                    <p:anim calcmode="lin" valueType="num">
                                      <p:cBhvr>
                                        <p:cTn id="117" dur="500" fill="hold"/>
                                        <p:tgtEl>
                                          <p:spTgt spid="24"/>
                                        </p:tgtEl>
                                        <p:attrNameLst>
                                          <p:attrName>ppt_x</p:attrName>
                                        </p:attrNameLst>
                                      </p:cBhvr>
                                      <p:tavLst>
                                        <p:tav tm="0">
                                          <p:val>
                                            <p:strVal val="#ppt_x"/>
                                          </p:val>
                                        </p:tav>
                                        <p:tav tm="100000">
                                          <p:val>
                                            <p:strVal val="#ppt_x"/>
                                          </p:val>
                                        </p:tav>
                                      </p:tavLst>
                                    </p:anim>
                                    <p:anim calcmode="lin" valueType="num">
                                      <p:cBhvr>
                                        <p:cTn id="118" dur="500" fill="hold"/>
                                        <p:tgtEl>
                                          <p:spTgt spid="24"/>
                                        </p:tgtEl>
                                        <p:attrNameLst>
                                          <p:attrName>ppt_y</p:attrName>
                                        </p:attrNameLst>
                                      </p:cBhvr>
                                      <p:tavLst>
                                        <p:tav tm="0">
                                          <p:val>
                                            <p:strVal val="#ppt_y-.1"/>
                                          </p:val>
                                        </p:tav>
                                        <p:tav tm="100000">
                                          <p:val>
                                            <p:strVal val="#ppt_y"/>
                                          </p:val>
                                        </p:tav>
                                      </p:tavLst>
                                    </p:anim>
                                  </p:childTnLst>
                                </p:cTn>
                              </p:par>
                            </p:childTnLst>
                          </p:cTn>
                        </p:par>
                        <p:par>
                          <p:cTn id="119" fill="hold">
                            <p:stCondLst>
                              <p:cond delay="2750"/>
                            </p:stCondLst>
                            <p:childTnLst>
                              <p:par>
                                <p:cTn id="120" presetID="47" presetClass="entr" presetSubtype="0" fill="hold"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250"/>
                                        <p:tgtEl>
                                          <p:spTgt spid="27"/>
                                        </p:tgtEl>
                                      </p:cBhvr>
                                    </p:animEffect>
                                    <p:anim calcmode="lin" valueType="num">
                                      <p:cBhvr>
                                        <p:cTn id="123" dur="250" fill="hold"/>
                                        <p:tgtEl>
                                          <p:spTgt spid="27"/>
                                        </p:tgtEl>
                                        <p:attrNameLst>
                                          <p:attrName>ppt_x</p:attrName>
                                        </p:attrNameLst>
                                      </p:cBhvr>
                                      <p:tavLst>
                                        <p:tav tm="0">
                                          <p:val>
                                            <p:strVal val="#ppt_x"/>
                                          </p:val>
                                        </p:tav>
                                        <p:tav tm="100000">
                                          <p:val>
                                            <p:strVal val="#ppt_x"/>
                                          </p:val>
                                        </p:tav>
                                      </p:tavLst>
                                    </p:anim>
                                    <p:anim calcmode="lin" valueType="num">
                                      <p:cBhvr>
                                        <p:cTn id="124" dur="250" fill="hold"/>
                                        <p:tgtEl>
                                          <p:spTgt spid="27"/>
                                        </p:tgtEl>
                                        <p:attrNameLst>
                                          <p:attrName>ppt_y</p:attrName>
                                        </p:attrNameLst>
                                      </p:cBhvr>
                                      <p:tavLst>
                                        <p:tav tm="0">
                                          <p:val>
                                            <p:strVal val="#ppt_y-.1"/>
                                          </p:val>
                                        </p:tav>
                                        <p:tav tm="100000">
                                          <p:val>
                                            <p:strVal val="#ppt_y"/>
                                          </p:val>
                                        </p:tav>
                                      </p:tavLst>
                                    </p:anim>
                                  </p:childTnLst>
                                </p:cTn>
                              </p:par>
                            </p:childTnLst>
                          </p:cTn>
                        </p:par>
                        <p:par>
                          <p:cTn id="125" fill="hold">
                            <p:stCondLst>
                              <p:cond delay="3000"/>
                            </p:stCondLst>
                            <p:childTnLst>
                              <p:par>
                                <p:cTn id="126" presetID="47" presetClass="entr" presetSubtype="0" fill="hold" nodeType="after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250"/>
                                        <p:tgtEl>
                                          <p:spTgt spid="36"/>
                                        </p:tgtEl>
                                      </p:cBhvr>
                                    </p:animEffect>
                                    <p:anim calcmode="lin" valueType="num">
                                      <p:cBhvr>
                                        <p:cTn id="129" dur="250" fill="hold"/>
                                        <p:tgtEl>
                                          <p:spTgt spid="36"/>
                                        </p:tgtEl>
                                        <p:attrNameLst>
                                          <p:attrName>ppt_x</p:attrName>
                                        </p:attrNameLst>
                                      </p:cBhvr>
                                      <p:tavLst>
                                        <p:tav tm="0">
                                          <p:val>
                                            <p:strVal val="#ppt_x"/>
                                          </p:val>
                                        </p:tav>
                                        <p:tav tm="100000">
                                          <p:val>
                                            <p:strVal val="#ppt_x"/>
                                          </p:val>
                                        </p:tav>
                                      </p:tavLst>
                                    </p:anim>
                                    <p:anim calcmode="lin" valueType="num">
                                      <p:cBhvr>
                                        <p:cTn id="130" dur="250" fill="hold"/>
                                        <p:tgtEl>
                                          <p:spTgt spid="36"/>
                                        </p:tgtEl>
                                        <p:attrNameLst>
                                          <p:attrName>ppt_y</p:attrName>
                                        </p:attrNameLst>
                                      </p:cBhvr>
                                      <p:tavLst>
                                        <p:tav tm="0">
                                          <p:val>
                                            <p:strVal val="#ppt_y-.1"/>
                                          </p:val>
                                        </p:tav>
                                        <p:tav tm="100000">
                                          <p:val>
                                            <p:strVal val="#ppt_y"/>
                                          </p:val>
                                        </p:tav>
                                      </p:tavLst>
                                    </p:anim>
                                  </p:childTnLst>
                                </p:cTn>
                              </p:par>
                            </p:childTnLst>
                          </p:cTn>
                        </p:par>
                        <p:par>
                          <p:cTn id="131" fill="hold">
                            <p:stCondLst>
                              <p:cond delay="3250"/>
                            </p:stCondLst>
                            <p:childTnLst>
                              <p:par>
                                <p:cTn id="132" presetID="47" presetClass="entr" presetSubtype="0" fill="hold" nodeType="after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fade">
                                      <p:cBhvr>
                                        <p:cTn id="134" dur="250"/>
                                        <p:tgtEl>
                                          <p:spTgt spid="37"/>
                                        </p:tgtEl>
                                      </p:cBhvr>
                                    </p:animEffect>
                                    <p:anim calcmode="lin" valueType="num">
                                      <p:cBhvr>
                                        <p:cTn id="135" dur="250" fill="hold"/>
                                        <p:tgtEl>
                                          <p:spTgt spid="37"/>
                                        </p:tgtEl>
                                        <p:attrNameLst>
                                          <p:attrName>ppt_x</p:attrName>
                                        </p:attrNameLst>
                                      </p:cBhvr>
                                      <p:tavLst>
                                        <p:tav tm="0">
                                          <p:val>
                                            <p:strVal val="#ppt_x"/>
                                          </p:val>
                                        </p:tav>
                                        <p:tav tm="100000">
                                          <p:val>
                                            <p:strVal val="#ppt_x"/>
                                          </p:val>
                                        </p:tav>
                                      </p:tavLst>
                                    </p:anim>
                                    <p:anim calcmode="lin" valueType="num">
                                      <p:cBhvr>
                                        <p:cTn id="136" dur="250" fill="hold"/>
                                        <p:tgtEl>
                                          <p:spTgt spid="37"/>
                                        </p:tgtEl>
                                        <p:attrNameLst>
                                          <p:attrName>ppt_y</p:attrName>
                                        </p:attrNameLst>
                                      </p:cBhvr>
                                      <p:tavLst>
                                        <p:tav tm="0">
                                          <p:val>
                                            <p:strVal val="#ppt_y-.1"/>
                                          </p:val>
                                        </p:tav>
                                        <p:tav tm="100000">
                                          <p:val>
                                            <p:strVal val="#ppt_y"/>
                                          </p:val>
                                        </p:tav>
                                      </p:tavLst>
                                    </p:anim>
                                  </p:childTnLst>
                                </p:cTn>
                              </p:par>
                            </p:childTnLst>
                          </p:cTn>
                        </p:par>
                        <p:par>
                          <p:cTn id="137" fill="hold">
                            <p:stCondLst>
                              <p:cond delay="3500"/>
                            </p:stCondLst>
                            <p:childTnLst>
                              <p:par>
                                <p:cTn id="138" presetID="47"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animEffect transition="in" filter="fade">
                                      <p:cBhvr>
                                        <p:cTn id="140" dur="250"/>
                                        <p:tgtEl>
                                          <p:spTgt spid="42"/>
                                        </p:tgtEl>
                                      </p:cBhvr>
                                    </p:animEffect>
                                    <p:anim calcmode="lin" valueType="num">
                                      <p:cBhvr>
                                        <p:cTn id="141" dur="250" fill="hold"/>
                                        <p:tgtEl>
                                          <p:spTgt spid="42"/>
                                        </p:tgtEl>
                                        <p:attrNameLst>
                                          <p:attrName>ppt_x</p:attrName>
                                        </p:attrNameLst>
                                      </p:cBhvr>
                                      <p:tavLst>
                                        <p:tav tm="0">
                                          <p:val>
                                            <p:strVal val="#ppt_x"/>
                                          </p:val>
                                        </p:tav>
                                        <p:tav tm="100000">
                                          <p:val>
                                            <p:strVal val="#ppt_x"/>
                                          </p:val>
                                        </p:tav>
                                      </p:tavLst>
                                    </p:anim>
                                    <p:anim calcmode="lin" valueType="num">
                                      <p:cBhvr>
                                        <p:cTn id="142" dur="250" fill="hold"/>
                                        <p:tgtEl>
                                          <p:spTgt spid="42"/>
                                        </p:tgtEl>
                                        <p:attrNameLst>
                                          <p:attrName>ppt_y</p:attrName>
                                        </p:attrNameLst>
                                      </p:cBhvr>
                                      <p:tavLst>
                                        <p:tav tm="0">
                                          <p:val>
                                            <p:strVal val="#ppt_y-.1"/>
                                          </p:val>
                                        </p:tav>
                                        <p:tav tm="100000">
                                          <p:val>
                                            <p:strVal val="#ppt_y"/>
                                          </p:val>
                                        </p:tav>
                                      </p:tavLst>
                                    </p:anim>
                                  </p:childTnLst>
                                </p:cTn>
                              </p:par>
                            </p:childTnLst>
                          </p:cTn>
                        </p:par>
                        <p:par>
                          <p:cTn id="143" fill="hold">
                            <p:stCondLst>
                              <p:cond delay="3750"/>
                            </p:stCondLst>
                            <p:childTnLst>
                              <p:par>
                                <p:cTn id="144" presetID="47" presetClass="entr" presetSubtype="0" fill="hold" nodeType="afterEffect">
                                  <p:stCondLst>
                                    <p:cond delay="0"/>
                                  </p:stCondLst>
                                  <p:childTnLst>
                                    <p:set>
                                      <p:cBhvr>
                                        <p:cTn id="145" dur="1" fill="hold">
                                          <p:stCondLst>
                                            <p:cond delay="0"/>
                                          </p:stCondLst>
                                        </p:cTn>
                                        <p:tgtEl>
                                          <p:spTgt spid="43"/>
                                        </p:tgtEl>
                                        <p:attrNameLst>
                                          <p:attrName>style.visibility</p:attrName>
                                        </p:attrNameLst>
                                      </p:cBhvr>
                                      <p:to>
                                        <p:strVal val="visible"/>
                                      </p:to>
                                    </p:set>
                                    <p:animEffect transition="in" filter="fade">
                                      <p:cBhvr>
                                        <p:cTn id="146" dur="250"/>
                                        <p:tgtEl>
                                          <p:spTgt spid="43"/>
                                        </p:tgtEl>
                                      </p:cBhvr>
                                    </p:animEffect>
                                    <p:anim calcmode="lin" valueType="num">
                                      <p:cBhvr>
                                        <p:cTn id="147" dur="250" fill="hold"/>
                                        <p:tgtEl>
                                          <p:spTgt spid="43"/>
                                        </p:tgtEl>
                                        <p:attrNameLst>
                                          <p:attrName>ppt_x</p:attrName>
                                        </p:attrNameLst>
                                      </p:cBhvr>
                                      <p:tavLst>
                                        <p:tav tm="0">
                                          <p:val>
                                            <p:strVal val="#ppt_x"/>
                                          </p:val>
                                        </p:tav>
                                        <p:tav tm="100000">
                                          <p:val>
                                            <p:strVal val="#ppt_x"/>
                                          </p:val>
                                        </p:tav>
                                      </p:tavLst>
                                    </p:anim>
                                    <p:anim calcmode="lin" valueType="num">
                                      <p:cBhvr>
                                        <p:cTn id="148" dur="250" fill="hold"/>
                                        <p:tgtEl>
                                          <p:spTgt spid="43"/>
                                        </p:tgtEl>
                                        <p:attrNameLst>
                                          <p:attrName>ppt_y</p:attrName>
                                        </p:attrNameLst>
                                      </p:cBhvr>
                                      <p:tavLst>
                                        <p:tav tm="0">
                                          <p:val>
                                            <p:strVal val="#ppt_y-.1"/>
                                          </p:val>
                                        </p:tav>
                                        <p:tav tm="100000">
                                          <p:val>
                                            <p:strVal val="#ppt_y"/>
                                          </p:val>
                                        </p:tav>
                                      </p:tavLst>
                                    </p:anim>
                                  </p:childTnLst>
                                </p:cTn>
                              </p:par>
                            </p:childTnLst>
                          </p:cTn>
                        </p:par>
                        <p:par>
                          <p:cTn id="149" fill="hold">
                            <p:stCondLst>
                              <p:cond delay="4000"/>
                            </p:stCondLst>
                            <p:childTnLst>
                              <p:par>
                                <p:cTn id="150" presetID="47" presetClass="entr" presetSubtype="0" fill="hold" nodeType="after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250"/>
                                        <p:tgtEl>
                                          <p:spTgt spid="51"/>
                                        </p:tgtEl>
                                      </p:cBhvr>
                                    </p:animEffect>
                                    <p:anim calcmode="lin" valueType="num">
                                      <p:cBhvr>
                                        <p:cTn id="153" dur="250" fill="hold"/>
                                        <p:tgtEl>
                                          <p:spTgt spid="51"/>
                                        </p:tgtEl>
                                        <p:attrNameLst>
                                          <p:attrName>ppt_x</p:attrName>
                                        </p:attrNameLst>
                                      </p:cBhvr>
                                      <p:tavLst>
                                        <p:tav tm="0">
                                          <p:val>
                                            <p:strVal val="#ppt_x"/>
                                          </p:val>
                                        </p:tav>
                                        <p:tav tm="100000">
                                          <p:val>
                                            <p:strVal val="#ppt_x"/>
                                          </p:val>
                                        </p:tav>
                                      </p:tavLst>
                                    </p:anim>
                                    <p:anim calcmode="lin" valueType="num">
                                      <p:cBhvr>
                                        <p:cTn id="154" dur="250" fill="hold"/>
                                        <p:tgtEl>
                                          <p:spTgt spid="51"/>
                                        </p:tgtEl>
                                        <p:attrNameLst>
                                          <p:attrName>ppt_y</p:attrName>
                                        </p:attrNameLst>
                                      </p:cBhvr>
                                      <p:tavLst>
                                        <p:tav tm="0">
                                          <p:val>
                                            <p:strVal val="#ppt_y-.1"/>
                                          </p:val>
                                        </p:tav>
                                        <p:tav tm="100000">
                                          <p:val>
                                            <p:strVal val="#ppt_y"/>
                                          </p:val>
                                        </p:tav>
                                      </p:tavLst>
                                    </p:anim>
                                  </p:childTnLst>
                                </p:cTn>
                              </p:par>
                            </p:childTnLst>
                          </p:cTn>
                        </p:par>
                        <p:par>
                          <p:cTn id="155" fill="hold">
                            <p:stCondLst>
                              <p:cond delay="4250"/>
                            </p:stCondLst>
                            <p:childTnLst>
                              <p:par>
                                <p:cTn id="156" presetID="47" presetClass="entr" presetSubtype="0" fill="hold" nodeType="afterEffect">
                                  <p:stCondLst>
                                    <p:cond delay="0"/>
                                  </p:stCondLst>
                                  <p:childTnLst>
                                    <p:set>
                                      <p:cBhvr>
                                        <p:cTn id="157" dur="1" fill="hold">
                                          <p:stCondLst>
                                            <p:cond delay="0"/>
                                          </p:stCondLst>
                                        </p:cTn>
                                        <p:tgtEl>
                                          <p:spTgt spid="1117"/>
                                        </p:tgtEl>
                                        <p:attrNameLst>
                                          <p:attrName>style.visibility</p:attrName>
                                        </p:attrNameLst>
                                      </p:cBhvr>
                                      <p:to>
                                        <p:strVal val="visible"/>
                                      </p:to>
                                    </p:set>
                                    <p:animEffect transition="in" filter="fade">
                                      <p:cBhvr>
                                        <p:cTn id="158" dur="500"/>
                                        <p:tgtEl>
                                          <p:spTgt spid="1117"/>
                                        </p:tgtEl>
                                      </p:cBhvr>
                                    </p:animEffect>
                                    <p:anim calcmode="lin" valueType="num">
                                      <p:cBhvr>
                                        <p:cTn id="159" dur="500" fill="hold"/>
                                        <p:tgtEl>
                                          <p:spTgt spid="1117"/>
                                        </p:tgtEl>
                                        <p:attrNameLst>
                                          <p:attrName>ppt_x</p:attrName>
                                        </p:attrNameLst>
                                      </p:cBhvr>
                                      <p:tavLst>
                                        <p:tav tm="0">
                                          <p:val>
                                            <p:strVal val="#ppt_x"/>
                                          </p:val>
                                        </p:tav>
                                        <p:tav tm="100000">
                                          <p:val>
                                            <p:strVal val="#ppt_x"/>
                                          </p:val>
                                        </p:tav>
                                      </p:tavLst>
                                    </p:anim>
                                    <p:anim calcmode="lin" valueType="num">
                                      <p:cBhvr>
                                        <p:cTn id="160" dur="500" fill="hold"/>
                                        <p:tgtEl>
                                          <p:spTgt spid="1117"/>
                                        </p:tgtEl>
                                        <p:attrNameLst>
                                          <p:attrName>ppt_y</p:attrName>
                                        </p:attrNameLst>
                                      </p:cBhvr>
                                      <p:tavLst>
                                        <p:tav tm="0">
                                          <p:val>
                                            <p:strVal val="#ppt_y-.1"/>
                                          </p:val>
                                        </p:tav>
                                        <p:tav tm="100000">
                                          <p:val>
                                            <p:strVal val="#ppt_y"/>
                                          </p:val>
                                        </p:tav>
                                      </p:tavLst>
                                    </p:anim>
                                  </p:childTnLst>
                                </p:cTn>
                              </p:par>
                            </p:childTnLst>
                          </p:cTn>
                        </p:par>
                        <p:par>
                          <p:cTn id="161" fill="hold">
                            <p:stCondLst>
                              <p:cond delay="4750"/>
                            </p:stCondLst>
                            <p:childTnLst>
                              <p:par>
                                <p:cTn id="162" presetID="47" presetClass="entr" presetSubtype="0" fill="hold" nodeType="afterEffect">
                                  <p:stCondLst>
                                    <p:cond delay="0"/>
                                  </p:stCondLst>
                                  <p:childTnLst>
                                    <p:set>
                                      <p:cBhvr>
                                        <p:cTn id="163" dur="1" fill="hold">
                                          <p:stCondLst>
                                            <p:cond delay="0"/>
                                          </p:stCondLst>
                                        </p:cTn>
                                        <p:tgtEl>
                                          <p:spTgt spid="1119"/>
                                        </p:tgtEl>
                                        <p:attrNameLst>
                                          <p:attrName>style.visibility</p:attrName>
                                        </p:attrNameLst>
                                      </p:cBhvr>
                                      <p:to>
                                        <p:strVal val="visible"/>
                                      </p:to>
                                    </p:set>
                                    <p:animEffect transition="in" filter="fade">
                                      <p:cBhvr>
                                        <p:cTn id="164" dur="750"/>
                                        <p:tgtEl>
                                          <p:spTgt spid="1119"/>
                                        </p:tgtEl>
                                      </p:cBhvr>
                                    </p:animEffect>
                                    <p:anim calcmode="lin" valueType="num">
                                      <p:cBhvr>
                                        <p:cTn id="165" dur="750" fill="hold"/>
                                        <p:tgtEl>
                                          <p:spTgt spid="1119"/>
                                        </p:tgtEl>
                                        <p:attrNameLst>
                                          <p:attrName>ppt_x</p:attrName>
                                        </p:attrNameLst>
                                      </p:cBhvr>
                                      <p:tavLst>
                                        <p:tav tm="0">
                                          <p:val>
                                            <p:strVal val="#ppt_x"/>
                                          </p:val>
                                        </p:tav>
                                        <p:tav tm="100000">
                                          <p:val>
                                            <p:strVal val="#ppt_x"/>
                                          </p:val>
                                        </p:tav>
                                      </p:tavLst>
                                    </p:anim>
                                    <p:anim calcmode="lin" valueType="num">
                                      <p:cBhvr>
                                        <p:cTn id="166" dur="750" fill="hold"/>
                                        <p:tgtEl>
                                          <p:spTgt spid="1119"/>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2" presetClass="exit" presetSubtype="2" fill="hold" grpId="1" nodeType="clickEffect">
                                  <p:stCondLst>
                                    <p:cond delay="0"/>
                                  </p:stCondLst>
                                  <p:childTnLst>
                                    <p:animEffect transition="out" filter="wipe(right)">
                                      <p:cBhvr>
                                        <p:cTn id="170" dur="750"/>
                                        <p:tgtEl>
                                          <p:spTgt spid="10"/>
                                        </p:tgtEl>
                                      </p:cBhvr>
                                    </p:animEffect>
                                    <p:set>
                                      <p:cBhvr>
                                        <p:cTn id="171" dur="1" fill="hold">
                                          <p:stCondLst>
                                            <p:cond delay="749"/>
                                          </p:stCondLst>
                                        </p:cTn>
                                        <p:tgtEl>
                                          <p:spTgt spid="10"/>
                                        </p:tgtEl>
                                        <p:attrNameLst>
                                          <p:attrName>style.visibility</p:attrName>
                                        </p:attrNameLst>
                                      </p:cBhvr>
                                      <p:to>
                                        <p:strVal val="hidden"/>
                                      </p:to>
                                    </p:set>
                                  </p:childTnLst>
                                </p:cTn>
                              </p:par>
                              <p:par>
                                <p:cTn id="172" presetID="22" presetClass="entr" presetSubtype="2" fill="hold" grpId="0" nodeType="withEffect">
                                  <p:stCondLst>
                                    <p:cond delay="0"/>
                                  </p:stCondLst>
                                  <p:childTnLst>
                                    <p:set>
                                      <p:cBhvr>
                                        <p:cTn id="173" dur="1" fill="hold">
                                          <p:stCondLst>
                                            <p:cond delay="0"/>
                                          </p:stCondLst>
                                        </p:cTn>
                                        <p:tgtEl>
                                          <p:spTgt spid="1106"/>
                                        </p:tgtEl>
                                        <p:attrNameLst>
                                          <p:attrName>style.visibility</p:attrName>
                                        </p:attrNameLst>
                                      </p:cBhvr>
                                      <p:to>
                                        <p:strVal val="visible"/>
                                      </p:to>
                                    </p:set>
                                    <p:animEffect transition="in" filter="wipe(right)">
                                      <p:cBhvr>
                                        <p:cTn id="174" dur="750"/>
                                        <p:tgtEl>
                                          <p:spTgt spid="1106"/>
                                        </p:tgtEl>
                                      </p:cBhvr>
                                    </p:animEffect>
                                  </p:childTnLst>
                                </p:cTn>
                              </p:par>
                            </p:childTnLst>
                          </p:cTn>
                        </p:par>
                        <p:par>
                          <p:cTn id="175" fill="hold">
                            <p:stCondLst>
                              <p:cond delay="750"/>
                            </p:stCondLst>
                            <p:childTnLst>
                              <p:par>
                                <p:cTn id="176" presetID="22" presetClass="entr" presetSubtype="2" fill="hold" grpId="0" nodeType="afterEffect">
                                  <p:stCondLst>
                                    <p:cond delay="0"/>
                                  </p:stCondLst>
                                  <p:childTnLst>
                                    <p:set>
                                      <p:cBhvr>
                                        <p:cTn id="177" dur="1" fill="hold">
                                          <p:stCondLst>
                                            <p:cond delay="0"/>
                                          </p:stCondLst>
                                        </p:cTn>
                                        <p:tgtEl>
                                          <p:spTgt spid="1107"/>
                                        </p:tgtEl>
                                        <p:attrNameLst>
                                          <p:attrName>style.visibility</p:attrName>
                                        </p:attrNameLst>
                                      </p:cBhvr>
                                      <p:to>
                                        <p:strVal val="visible"/>
                                      </p:to>
                                    </p:set>
                                    <p:animEffect transition="in" filter="wipe(right)">
                                      <p:cBhvr>
                                        <p:cTn id="178" dur="1000"/>
                                        <p:tgtEl>
                                          <p:spTgt spid="1107"/>
                                        </p:tgtEl>
                                      </p:cBhvr>
                                    </p:animEffect>
                                  </p:childTnLst>
                                </p:cTn>
                              </p:par>
                            </p:childTnLst>
                          </p:cTn>
                        </p:par>
                        <p:par>
                          <p:cTn id="179" fill="hold">
                            <p:stCondLst>
                              <p:cond delay="1750"/>
                            </p:stCondLst>
                            <p:childTnLst>
                              <p:par>
                                <p:cTn id="180" presetID="47" presetClass="entr" presetSubtype="0" fill="hold" nodeType="afterEffect">
                                  <p:stCondLst>
                                    <p:cond delay="0"/>
                                  </p:stCondLst>
                                  <p:childTnLst>
                                    <p:set>
                                      <p:cBhvr>
                                        <p:cTn id="181" dur="1" fill="hold">
                                          <p:stCondLst>
                                            <p:cond delay="0"/>
                                          </p:stCondLst>
                                        </p:cTn>
                                        <p:tgtEl>
                                          <p:spTgt spid="1112"/>
                                        </p:tgtEl>
                                        <p:attrNameLst>
                                          <p:attrName>style.visibility</p:attrName>
                                        </p:attrNameLst>
                                      </p:cBhvr>
                                      <p:to>
                                        <p:strVal val="visible"/>
                                      </p:to>
                                    </p:set>
                                    <p:animEffect transition="in" filter="fade">
                                      <p:cBhvr>
                                        <p:cTn id="182" dur="2000"/>
                                        <p:tgtEl>
                                          <p:spTgt spid="1112"/>
                                        </p:tgtEl>
                                      </p:cBhvr>
                                    </p:animEffect>
                                    <p:anim calcmode="lin" valueType="num">
                                      <p:cBhvr>
                                        <p:cTn id="183" dur="2000" fill="hold"/>
                                        <p:tgtEl>
                                          <p:spTgt spid="1112"/>
                                        </p:tgtEl>
                                        <p:attrNameLst>
                                          <p:attrName>ppt_x</p:attrName>
                                        </p:attrNameLst>
                                      </p:cBhvr>
                                      <p:tavLst>
                                        <p:tav tm="0">
                                          <p:val>
                                            <p:strVal val="#ppt_x"/>
                                          </p:val>
                                        </p:tav>
                                        <p:tav tm="100000">
                                          <p:val>
                                            <p:strVal val="#ppt_x"/>
                                          </p:val>
                                        </p:tav>
                                      </p:tavLst>
                                    </p:anim>
                                    <p:anim calcmode="lin" valueType="num">
                                      <p:cBhvr>
                                        <p:cTn id="184" dur="2000" fill="hold"/>
                                        <p:tgtEl>
                                          <p:spTgt spid="1112"/>
                                        </p:tgtEl>
                                        <p:attrNameLst>
                                          <p:attrName>ppt_y</p:attrName>
                                        </p:attrNameLst>
                                      </p:cBhvr>
                                      <p:tavLst>
                                        <p:tav tm="0">
                                          <p:val>
                                            <p:strVal val="#ppt_y-.1"/>
                                          </p:val>
                                        </p:tav>
                                        <p:tav tm="100000">
                                          <p:val>
                                            <p:strVal val="#ppt_y"/>
                                          </p:val>
                                        </p:tav>
                                      </p:tavLst>
                                    </p:anim>
                                  </p:childTnLst>
                                </p:cTn>
                              </p:par>
                            </p:childTnLst>
                          </p:cTn>
                        </p:par>
                        <p:par>
                          <p:cTn id="185" fill="hold">
                            <p:stCondLst>
                              <p:cond delay="3750"/>
                            </p:stCondLst>
                            <p:childTnLst>
                              <p:par>
                                <p:cTn id="186" presetID="47" presetClass="entr" presetSubtype="0" fill="hold" nodeType="afterEffect">
                                  <p:stCondLst>
                                    <p:cond delay="0"/>
                                  </p:stCondLst>
                                  <p:childTnLst>
                                    <p:set>
                                      <p:cBhvr>
                                        <p:cTn id="187" dur="1" fill="hold">
                                          <p:stCondLst>
                                            <p:cond delay="0"/>
                                          </p:stCondLst>
                                        </p:cTn>
                                        <p:tgtEl>
                                          <p:spTgt spid="17"/>
                                        </p:tgtEl>
                                        <p:attrNameLst>
                                          <p:attrName>style.visibility</p:attrName>
                                        </p:attrNameLst>
                                      </p:cBhvr>
                                      <p:to>
                                        <p:strVal val="visible"/>
                                      </p:to>
                                    </p:set>
                                    <p:animEffect transition="in" filter="fade">
                                      <p:cBhvr>
                                        <p:cTn id="188" dur="1500"/>
                                        <p:tgtEl>
                                          <p:spTgt spid="17"/>
                                        </p:tgtEl>
                                      </p:cBhvr>
                                    </p:animEffect>
                                    <p:anim calcmode="lin" valueType="num">
                                      <p:cBhvr>
                                        <p:cTn id="189" dur="1500" fill="hold"/>
                                        <p:tgtEl>
                                          <p:spTgt spid="17"/>
                                        </p:tgtEl>
                                        <p:attrNameLst>
                                          <p:attrName>ppt_x</p:attrName>
                                        </p:attrNameLst>
                                      </p:cBhvr>
                                      <p:tavLst>
                                        <p:tav tm="0">
                                          <p:val>
                                            <p:strVal val="#ppt_x"/>
                                          </p:val>
                                        </p:tav>
                                        <p:tav tm="100000">
                                          <p:val>
                                            <p:strVal val="#ppt_x"/>
                                          </p:val>
                                        </p:tav>
                                      </p:tavLst>
                                    </p:anim>
                                    <p:anim calcmode="lin" valueType="num">
                                      <p:cBhvr>
                                        <p:cTn id="190"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2" presetClass="exit" presetSubtype="2" fill="hold" grpId="1" nodeType="clickEffect">
                                  <p:stCondLst>
                                    <p:cond delay="0"/>
                                  </p:stCondLst>
                                  <p:childTnLst>
                                    <p:animEffect transition="out" filter="wipe(right)">
                                      <p:cBhvr>
                                        <p:cTn id="194" dur="1250"/>
                                        <p:tgtEl>
                                          <p:spTgt spid="1107"/>
                                        </p:tgtEl>
                                      </p:cBhvr>
                                    </p:animEffect>
                                    <p:set>
                                      <p:cBhvr>
                                        <p:cTn id="195" dur="1" fill="hold">
                                          <p:stCondLst>
                                            <p:cond delay="1249"/>
                                          </p:stCondLst>
                                        </p:cTn>
                                        <p:tgtEl>
                                          <p:spTgt spid="1107"/>
                                        </p:tgtEl>
                                        <p:attrNameLst>
                                          <p:attrName>style.visibility</p:attrName>
                                        </p:attrNameLst>
                                      </p:cBhvr>
                                      <p:to>
                                        <p:strVal val="hidden"/>
                                      </p:to>
                                    </p:set>
                                  </p:childTnLst>
                                </p:cTn>
                              </p:par>
                            </p:childTnLst>
                          </p:cTn>
                        </p:par>
                        <p:par>
                          <p:cTn id="196" fill="hold">
                            <p:stCondLst>
                              <p:cond delay="1250"/>
                            </p:stCondLst>
                            <p:childTnLst>
                              <p:par>
                                <p:cTn id="197" presetID="22" presetClass="entr" presetSubtype="2" fill="hold" grpId="0" nodeType="afterEffect">
                                  <p:stCondLst>
                                    <p:cond delay="0"/>
                                  </p:stCondLst>
                                  <p:childTnLst>
                                    <p:set>
                                      <p:cBhvr>
                                        <p:cTn id="198" dur="1" fill="hold">
                                          <p:stCondLst>
                                            <p:cond delay="0"/>
                                          </p:stCondLst>
                                        </p:cTn>
                                        <p:tgtEl>
                                          <p:spTgt spid="16"/>
                                        </p:tgtEl>
                                        <p:attrNameLst>
                                          <p:attrName>style.visibility</p:attrName>
                                        </p:attrNameLst>
                                      </p:cBhvr>
                                      <p:to>
                                        <p:strVal val="visible"/>
                                      </p:to>
                                    </p:set>
                                    <p:animEffect transition="in" filter="wipe(right)">
                                      <p:cBhvr>
                                        <p:cTn id="199" dur="500"/>
                                        <p:tgtEl>
                                          <p:spTgt spid="16"/>
                                        </p:tgtEl>
                                      </p:cBhvr>
                                    </p:animEffect>
                                  </p:childTnLst>
                                </p:cTn>
                              </p:par>
                            </p:childTnLst>
                          </p:cTn>
                        </p:par>
                        <p:par>
                          <p:cTn id="200" fill="hold">
                            <p:stCondLst>
                              <p:cond delay="1750"/>
                            </p:stCondLst>
                            <p:childTnLst>
                              <p:par>
                                <p:cTn id="201" presetID="47" presetClass="entr" presetSubtype="0" fill="hold" nodeType="afterEffect">
                                  <p:stCondLst>
                                    <p:cond delay="0"/>
                                  </p:stCondLst>
                                  <p:childTnLst>
                                    <p:set>
                                      <p:cBhvr>
                                        <p:cTn id="202" dur="1" fill="hold">
                                          <p:stCondLst>
                                            <p:cond delay="0"/>
                                          </p:stCondLst>
                                        </p:cTn>
                                        <p:tgtEl>
                                          <p:spTgt spid="1129"/>
                                        </p:tgtEl>
                                        <p:attrNameLst>
                                          <p:attrName>style.visibility</p:attrName>
                                        </p:attrNameLst>
                                      </p:cBhvr>
                                      <p:to>
                                        <p:strVal val="visible"/>
                                      </p:to>
                                    </p:set>
                                    <p:animEffect transition="in" filter="fade">
                                      <p:cBhvr>
                                        <p:cTn id="203" dur="750"/>
                                        <p:tgtEl>
                                          <p:spTgt spid="1129"/>
                                        </p:tgtEl>
                                      </p:cBhvr>
                                    </p:animEffect>
                                    <p:anim calcmode="lin" valueType="num">
                                      <p:cBhvr>
                                        <p:cTn id="204" dur="750" fill="hold"/>
                                        <p:tgtEl>
                                          <p:spTgt spid="1129"/>
                                        </p:tgtEl>
                                        <p:attrNameLst>
                                          <p:attrName>ppt_x</p:attrName>
                                        </p:attrNameLst>
                                      </p:cBhvr>
                                      <p:tavLst>
                                        <p:tav tm="0">
                                          <p:val>
                                            <p:strVal val="#ppt_x"/>
                                          </p:val>
                                        </p:tav>
                                        <p:tav tm="100000">
                                          <p:val>
                                            <p:strVal val="#ppt_x"/>
                                          </p:val>
                                        </p:tav>
                                      </p:tavLst>
                                    </p:anim>
                                    <p:anim calcmode="lin" valueType="num">
                                      <p:cBhvr>
                                        <p:cTn id="205" dur="750" fill="hold"/>
                                        <p:tgtEl>
                                          <p:spTgt spid="1129"/>
                                        </p:tgtEl>
                                        <p:attrNameLst>
                                          <p:attrName>ppt_y</p:attrName>
                                        </p:attrNameLst>
                                      </p:cBhvr>
                                      <p:tavLst>
                                        <p:tav tm="0">
                                          <p:val>
                                            <p:strVal val="#ppt_y-.1"/>
                                          </p:val>
                                        </p:tav>
                                        <p:tav tm="100000">
                                          <p:val>
                                            <p:strVal val="#ppt_y"/>
                                          </p:val>
                                        </p:tav>
                                      </p:tavLst>
                                    </p:anim>
                                  </p:childTnLst>
                                </p:cTn>
                              </p:par>
                            </p:childTnLst>
                          </p:cTn>
                        </p:par>
                        <p:par>
                          <p:cTn id="206" fill="hold">
                            <p:stCondLst>
                              <p:cond delay="2500"/>
                            </p:stCondLst>
                            <p:childTnLst>
                              <p:par>
                                <p:cTn id="207" presetID="47" presetClass="entr" presetSubtype="0" fill="hold" nodeType="afterEffect">
                                  <p:stCondLst>
                                    <p:cond delay="0"/>
                                  </p:stCondLst>
                                  <p:childTnLst>
                                    <p:set>
                                      <p:cBhvr>
                                        <p:cTn id="208" dur="1" fill="hold">
                                          <p:stCondLst>
                                            <p:cond delay="0"/>
                                          </p:stCondLst>
                                        </p:cTn>
                                        <p:tgtEl>
                                          <p:spTgt spid="63"/>
                                        </p:tgtEl>
                                        <p:attrNameLst>
                                          <p:attrName>style.visibility</p:attrName>
                                        </p:attrNameLst>
                                      </p:cBhvr>
                                      <p:to>
                                        <p:strVal val="visible"/>
                                      </p:to>
                                    </p:set>
                                    <p:animEffect transition="in" filter="fade">
                                      <p:cBhvr>
                                        <p:cTn id="209" dur="750"/>
                                        <p:tgtEl>
                                          <p:spTgt spid="63"/>
                                        </p:tgtEl>
                                      </p:cBhvr>
                                    </p:animEffect>
                                    <p:anim calcmode="lin" valueType="num">
                                      <p:cBhvr>
                                        <p:cTn id="210" dur="750" fill="hold"/>
                                        <p:tgtEl>
                                          <p:spTgt spid="63"/>
                                        </p:tgtEl>
                                        <p:attrNameLst>
                                          <p:attrName>ppt_x</p:attrName>
                                        </p:attrNameLst>
                                      </p:cBhvr>
                                      <p:tavLst>
                                        <p:tav tm="0">
                                          <p:val>
                                            <p:strVal val="#ppt_x"/>
                                          </p:val>
                                        </p:tav>
                                        <p:tav tm="100000">
                                          <p:val>
                                            <p:strVal val="#ppt_x"/>
                                          </p:val>
                                        </p:tav>
                                      </p:tavLst>
                                    </p:anim>
                                    <p:anim calcmode="lin" valueType="num">
                                      <p:cBhvr>
                                        <p:cTn id="211" dur="750" fill="hold"/>
                                        <p:tgtEl>
                                          <p:spTgt spid="63"/>
                                        </p:tgtEl>
                                        <p:attrNameLst>
                                          <p:attrName>ppt_y</p:attrName>
                                        </p:attrNameLst>
                                      </p:cBhvr>
                                      <p:tavLst>
                                        <p:tav tm="0">
                                          <p:val>
                                            <p:strVal val="#ppt_y-.1"/>
                                          </p:val>
                                        </p:tav>
                                        <p:tav tm="100000">
                                          <p:val>
                                            <p:strVal val="#ppt_y"/>
                                          </p:val>
                                        </p:tav>
                                      </p:tavLst>
                                    </p:anim>
                                  </p:childTnLst>
                                </p:cTn>
                              </p:par>
                            </p:childTnLst>
                          </p:cTn>
                        </p:par>
                        <p:par>
                          <p:cTn id="212" fill="hold">
                            <p:stCondLst>
                              <p:cond delay="3250"/>
                            </p:stCondLst>
                            <p:childTnLst>
                              <p:par>
                                <p:cTn id="213" presetID="47" presetClass="entr" presetSubtype="0" fill="hold" nodeType="afterEffect">
                                  <p:stCondLst>
                                    <p:cond delay="0"/>
                                  </p:stCondLst>
                                  <p:childTnLst>
                                    <p:set>
                                      <p:cBhvr>
                                        <p:cTn id="214" dur="1" fill="hold">
                                          <p:stCondLst>
                                            <p:cond delay="0"/>
                                          </p:stCondLst>
                                        </p:cTn>
                                        <p:tgtEl>
                                          <p:spTgt spid="1024"/>
                                        </p:tgtEl>
                                        <p:attrNameLst>
                                          <p:attrName>style.visibility</p:attrName>
                                        </p:attrNameLst>
                                      </p:cBhvr>
                                      <p:to>
                                        <p:strVal val="visible"/>
                                      </p:to>
                                    </p:set>
                                    <p:animEffect transition="in" filter="fade">
                                      <p:cBhvr>
                                        <p:cTn id="215" dur="750"/>
                                        <p:tgtEl>
                                          <p:spTgt spid="1024"/>
                                        </p:tgtEl>
                                      </p:cBhvr>
                                    </p:animEffect>
                                    <p:anim calcmode="lin" valueType="num">
                                      <p:cBhvr>
                                        <p:cTn id="216" dur="750" fill="hold"/>
                                        <p:tgtEl>
                                          <p:spTgt spid="1024"/>
                                        </p:tgtEl>
                                        <p:attrNameLst>
                                          <p:attrName>ppt_x</p:attrName>
                                        </p:attrNameLst>
                                      </p:cBhvr>
                                      <p:tavLst>
                                        <p:tav tm="0">
                                          <p:val>
                                            <p:strVal val="#ppt_x"/>
                                          </p:val>
                                        </p:tav>
                                        <p:tav tm="100000">
                                          <p:val>
                                            <p:strVal val="#ppt_x"/>
                                          </p:val>
                                        </p:tav>
                                      </p:tavLst>
                                    </p:anim>
                                    <p:anim calcmode="lin" valueType="num">
                                      <p:cBhvr>
                                        <p:cTn id="217" dur="750" fill="hold"/>
                                        <p:tgtEl>
                                          <p:spTgt spid="1024"/>
                                        </p:tgtEl>
                                        <p:attrNameLst>
                                          <p:attrName>ppt_y</p:attrName>
                                        </p:attrNameLst>
                                      </p:cBhvr>
                                      <p:tavLst>
                                        <p:tav tm="0">
                                          <p:val>
                                            <p:strVal val="#ppt_y-.1"/>
                                          </p:val>
                                        </p:tav>
                                        <p:tav tm="100000">
                                          <p:val>
                                            <p:strVal val="#ppt_y"/>
                                          </p:val>
                                        </p:tav>
                                      </p:tavLst>
                                    </p:anim>
                                  </p:childTnLst>
                                </p:cTn>
                              </p:par>
                            </p:childTnLst>
                          </p:cTn>
                        </p:par>
                        <p:par>
                          <p:cTn id="218" fill="hold">
                            <p:stCondLst>
                              <p:cond delay="4000"/>
                            </p:stCondLst>
                            <p:childTnLst>
                              <p:par>
                                <p:cTn id="219" presetID="47" presetClass="entr" presetSubtype="0" fill="hold" nodeType="afterEffect">
                                  <p:stCondLst>
                                    <p:cond delay="0"/>
                                  </p:stCondLst>
                                  <p:childTnLst>
                                    <p:set>
                                      <p:cBhvr>
                                        <p:cTn id="220" dur="1" fill="hold">
                                          <p:stCondLst>
                                            <p:cond delay="0"/>
                                          </p:stCondLst>
                                        </p:cTn>
                                        <p:tgtEl>
                                          <p:spTgt spid="1047"/>
                                        </p:tgtEl>
                                        <p:attrNameLst>
                                          <p:attrName>style.visibility</p:attrName>
                                        </p:attrNameLst>
                                      </p:cBhvr>
                                      <p:to>
                                        <p:strVal val="visible"/>
                                      </p:to>
                                    </p:set>
                                    <p:animEffect transition="in" filter="fade">
                                      <p:cBhvr>
                                        <p:cTn id="221" dur="750"/>
                                        <p:tgtEl>
                                          <p:spTgt spid="1047"/>
                                        </p:tgtEl>
                                      </p:cBhvr>
                                    </p:animEffect>
                                    <p:anim calcmode="lin" valueType="num">
                                      <p:cBhvr>
                                        <p:cTn id="222" dur="750" fill="hold"/>
                                        <p:tgtEl>
                                          <p:spTgt spid="1047"/>
                                        </p:tgtEl>
                                        <p:attrNameLst>
                                          <p:attrName>ppt_x</p:attrName>
                                        </p:attrNameLst>
                                      </p:cBhvr>
                                      <p:tavLst>
                                        <p:tav tm="0">
                                          <p:val>
                                            <p:strVal val="#ppt_x"/>
                                          </p:val>
                                        </p:tav>
                                        <p:tav tm="100000">
                                          <p:val>
                                            <p:strVal val="#ppt_x"/>
                                          </p:val>
                                        </p:tav>
                                      </p:tavLst>
                                    </p:anim>
                                    <p:anim calcmode="lin" valueType="num">
                                      <p:cBhvr>
                                        <p:cTn id="223" dur="750" fill="hold"/>
                                        <p:tgtEl>
                                          <p:spTgt spid="1047"/>
                                        </p:tgtEl>
                                        <p:attrNameLst>
                                          <p:attrName>ppt_y</p:attrName>
                                        </p:attrNameLst>
                                      </p:cBhvr>
                                      <p:tavLst>
                                        <p:tav tm="0">
                                          <p:val>
                                            <p:strVal val="#ppt_y-.1"/>
                                          </p:val>
                                        </p:tav>
                                        <p:tav tm="100000">
                                          <p:val>
                                            <p:strVal val="#ppt_y"/>
                                          </p:val>
                                        </p:tav>
                                      </p:tavLst>
                                    </p:anim>
                                  </p:childTnLst>
                                </p:cTn>
                              </p:par>
                            </p:childTnLst>
                          </p:cTn>
                        </p:par>
                        <p:par>
                          <p:cTn id="224" fill="hold">
                            <p:stCondLst>
                              <p:cond delay="4750"/>
                            </p:stCondLst>
                            <p:childTnLst>
                              <p:par>
                                <p:cTn id="225" presetID="47" presetClass="entr" presetSubtype="0" fill="hold" nodeType="afterEffect">
                                  <p:stCondLst>
                                    <p:cond delay="0"/>
                                  </p:stCondLst>
                                  <p:childTnLst>
                                    <p:set>
                                      <p:cBhvr>
                                        <p:cTn id="226" dur="1" fill="hold">
                                          <p:stCondLst>
                                            <p:cond delay="0"/>
                                          </p:stCondLst>
                                        </p:cTn>
                                        <p:tgtEl>
                                          <p:spTgt spid="1048"/>
                                        </p:tgtEl>
                                        <p:attrNameLst>
                                          <p:attrName>style.visibility</p:attrName>
                                        </p:attrNameLst>
                                      </p:cBhvr>
                                      <p:to>
                                        <p:strVal val="visible"/>
                                      </p:to>
                                    </p:set>
                                    <p:animEffect transition="in" filter="fade">
                                      <p:cBhvr>
                                        <p:cTn id="227" dur="750"/>
                                        <p:tgtEl>
                                          <p:spTgt spid="1048"/>
                                        </p:tgtEl>
                                      </p:cBhvr>
                                    </p:animEffect>
                                    <p:anim calcmode="lin" valueType="num">
                                      <p:cBhvr>
                                        <p:cTn id="228" dur="750" fill="hold"/>
                                        <p:tgtEl>
                                          <p:spTgt spid="1048"/>
                                        </p:tgtEl>
                                        <p:attrNameLst>
                                          <p:attrName>ppt_x</p:attrName>
                                        </p:attrNameLst>
                                      </p:cBhvr>
                                      <p:tavLst>
                                        <p:tav tm="0">
                                          <p:val>
                                            <p:strVal val="#ppt_x"/>
                                          </p:val>
                                        </p:tav>
                                        <p:tav tm="100000">
                                          <p:val>
                                            <p:strVal val="#ppt_x"/>
                                          </p:val>
                                        </p:tav>
                                      </p:tavLst>
                                    </p:anim>
                                    <p:anim calcmode="lin" valueType="num">
                                      <p:cBhvr>
                                        <p:cTn id="229" dur="750" fill="hold"/>
                                        <p:tgtEl>
                                          <p:spTgt spid="1048"/>
                                        </p:tgtEl>
                                        <p:attrNameLst>
                                          <p:attrName>ppt_y</p:attrName>
                                        </p:attrNameLst>
                                      </p:cBhvr>
                                      <p:tavLst>
                                        <p:tav tm="0">
                                          <p:val>
                                            <p:strVal val="#ppt_y-.1"/>
                                          </p:val>
                                        </p:tav>
                                        <p:tav tm="100000">
                                          <p:val>
                                            <p:strVal val="#ppt_y"/>
                                          </p:val>
                                        </p:tav>
                                      </p:tavLst>
                                    </p:anim>
                                  </p:childTnLst>
                                </p:cTn>
                              </p:par>
                            </p:childTnLst>
                          </p:cTn>
                        </p:par>
                        <p:par>
                          <p:cTn id="230" fill="hold">
                            <p:stCondLst>
                              <p:cond delay="5500"/>
                            </p:stCondLst>
                            <p:childTnLst>
                              <p:par>
                                <p:cTn id="231" presetID="47" presetClass="entr" presetSubtype="0" fill="hold" nodeType="afterEffect">
                                  <p:stCondLst>
                                    <p:cond delay="0"/>
                                  </p:stCondLst>
                                  <p:childTnLst>
                                    <p:set>
                                      <p:cBhvr>
                                        <p:cTn id="232" dur="1" fill="hold">
                                          <p:stCondLst>
                                            <p:cond delay="0"/>
                                          </p:stCondLst>
                                        </p:cTn>
                                        <p:tgtEl>
                                          <p:spTgt spid="58"/>
                                        </p:tgtEl>
                                        <p:attrNameLst>
                                          <p:attrName>style.visibility</p:attrName>
                                        </p:attrNameLst>
                                      </p:cBhvr>
                                      <p:to>
                                        <p:strVal val="visible"/>
                                      </p:to>
                                    </p:set>
                                    <p:animEffect transition="in" filter="fade">
                                      <p:cBhvr>
                                        <p:cTn id="233" dur="750"/>
                                        <p:tgtEl>
                                          <p:spTgt spid="58"/>
                                        </p:tgtEl>
                                      </p:cBhvr>
                                    </p:animEffect>
                                    <p:anim calcmode="lin" valueType="num">
                                      <p:cBhvr>
                                        <p:cTn id="234" dur="750" fill="hold"/>
                                        <p:tgtEl>
                                          <p:spTgt spid="58"/>
                                        </p:tgtEl>
                                        <p:attrNameLst>
                                          <p:attrName>ppt_x</p:attrName>
                                        </p:attrNameLst>
                                      </p:cBhvr>
                                      <p:tavLst>
                                        <p:tav tm="0">
                                          <p:val>
                                            <p:strVal val="#ppt_x"/>
                                          </p:val>
                                        </p:tav>
                                        <p:tav tm="100000">
                                          <p:val>
                                            <p:strVal val="#ppt_x"/>
                                          </p:val>
                                        </p:tav>
                                      </p:tavLst>
                                    </p:anim>
                                    <p:anim calcmode="lin" valueType="num">
                                      <p:cBhvr>
                                        <p:cTn id="235"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36" fill="hold">
                      <p:stCondLst>
                        <p:cond delay="indefinite"/>
                      </p:stCondLst>
                      <p:childTnLst>
                        <p:par>
                          <p:cTn id="237" fill="hold">
                            <p:stCondLst>
                              <p:cond delay="0"/>
                            </p:stCondLst>
                            <p:childTnLst>
                              <p:par>
                                <p:cTn id="238" presetID="22" presetClass="exit" presetSubtype="2" fill="hold" grpId="1" nodeType="clickEffect">
                                  <p:stCondLst>
                                    <p:cond delay="0"/>
                                  </p:stCondLst>
                                  <p:childTnLst>
                                    <p:animEffect transition="out" filter="wipe(right)">
                                      <p:cBhvr>
                                        <p:cTn id="239" dur="750"/>
                                        <p:tgtEl>
                                          <p:spTgt spid="16"/>
                                        </p:tgtEl>
                                      </p:cBhvr>
                                    </p:animEffect>
                                    <p:set>
                                      <p:cBhvr>
                                        <p:cTn id="240" dur="1" fill="hold">
                                          <p:stCondLst>
                                            <p:cond delay="749"/>
                                          </p:stCondLst>
                                        </p:cTn>
                                        <p:tgtEl>
                                          <p:spTgt spid="16"/>
                                        </p:tgtEl>
                                        <p:attrNameLst>
                                          <p:attrName>style.visibility</p:attrName>
                                        </p:attrNameLst>
                                      </p:cBhvr>
                                      <p:to>
                                        <p:strVal val="hidden"/>
                                      </p:to>
                                    </p:set>
                                  </p:childTnLst>
                                </p:cTn>
                              </p:par>
                              <p:par>
                                <p:cTn id="241" presetID="22" presetClass="entr" presetSubtype="2" fill="hold" grpId="0" nodeType="withEffect">
                                  <p:stCondLst>
                                    <p:cond delay="0"/>
                                  </p:stCondLst>
                                  <p:childTnLst>
                                    <p:set>
                                      <p:cBhvr>
                                        <p:cTn id="242" dur="1" fill="hold">
                                          <p:stCondLst>
                                            <p:cond delay="0"/>
                                          </p:stCondLst>
                                        </p:cTn>
                                        <p:tgtEl>
                                          <p:spTgt spid="1099"/>
                                        </p:tgtEl>
                                        <p:attrNameLst>
                                          <p:attrName>style.visibility</p:attrName>
                                        </p:attrNameLst>
                                      </p:cBhvr>
                                      <p:to>
                                        <p:strVal val="visible"/>
                                      </p:to>
                                    </p:set>
                                    <p:animEffect transition="in" filter="wipe(right)">
                                      <p:cBhvr>
                                        <p:cTn id="243" dur="750"/>
                                        <p:tgtEl>
                                          <p:spTgt spid="1099"/>
                                        </p:tgtEl>
                                      </p:cBhvr>
                                    </p:animEffect>
                                  </p:childTnLst>
                                </p:cTn>
                              </p:par>
                            </p:childTnLst>
                          </p:cTn>
                        </p:par>
                        <p:par>
                          <p:cTn id="244" fill="hold">
                            <p:stCondLst>
                              <p:cond delay="750"/>
                            </p:stCondLst>
                            <p:childTnLst>
                              <p:par>
                                <p:cTn id="245" presetID="22" presetClass="entr" presetSubtype="2" fill="hold" grpId="0" nodeType="afterEffect">
                                  <p:stCondLst>
                                    <p:cond delay="0"/>
                                  </p:stCondLst>
                                  <p:childTnLst>
                                    <p:set>
                                      <p:cBhvr>
                                        <p:cTn id="246" dur="1" fill="hold">
                                          <p:stCondLst>
                                            <p:cond delay="0"/>
                                          </p:stCondLst>
                                        </p:cTn>
                                        <p:tgtEl>
                                          <p:spTgt spid="53"/>
                                        </p:tgtEl>
                                        <p:attrNameLst>
                                          <p:attrName>style.visibility</p:attrName>
                                        </p:attrNameLst>
                                      </p:cBhvr>
                                      <p:to>
                                        <p:strVal val="visible"/>
                                      </p:to>
                                    </p:set>
                                    <p:animEffect transition="in" filter="wipe(right)">
                                      <p:cBhvr>
                                        <p:cTn id="247" dur="500"/>
                                        <p:tgtEl>
                                          <p:spTgt spid="53"/>
                                        </p:tgtEl>
                                      </p:cBhvr>
                                    </p:animEffect>
                                  </p:childTnLst>
                                </p:cTn>
                              </p:par>
                            </p:childTnLst>
                          </p:cTn>
                        </p:par>
                        <p:par>
                          <p:cTn id="248" fill="hold">
                            <p:stCondLst>
                              <p:cond delay="1250"/>
                            </p:stCondLst>
                            <p:childTnLst>
                              <p:par>
                                <p:cTn id="249" presetID="31" presetClass="entr" presetSubtype="0" fill="hold" nodeType="afterEffect">
                                  <p:stCondLst>
                                    <p:cond delay="0"/>
                                  </p:stCondLst>
                                  <p:childTnLst>
                                    <p:set>
                                      <p:cBhvr>
                                        <p:cTn id="250" dur="1" fill="hold">
                                          <p:stCondLst>
                                            <p:cond delay="0"/>
                                          </p:stCondLst>
                                        </p:cTn>
                                        <p:tgtEl>
                                          <p:spTgt spid="1123"/>
                                        </p:tgtEl>
                                        <p:attrNameLst>
                                          <p:attrName>style.visibility</p:attrName>
                                        </p:attrNameLst>
                                      </p:cBhvr>
                                      <p:to>
                                        <p:strVal val="visible"/>
                                      </p:to>
                                    </p:set>
                                    <p:anim calcmode="lin" valueType="num">
                                      <p:cBhvr>
                                        <p:cTn id="251" dur="1000" fill="hold"/>
                                        <p:tgtEl>
                                          <p:spTgt spid="1123"/>
                                        </p:tgtEl>
                                        <p:attrNameLst>
                                          <p:attrName>ppt_w</p:attrName>
                                        </p:attrNameLst>
                                      </p:cBhvr>
                                      <p:tavLst>
                                        <p:tav tm="0">
                                          <p:val>
                                            <p:fltVal val="0"/>
                                          </p:val>
                                        </p:tav>
                                        <p:tav tm="100000">
                                          <p:val>
                                            <p:strVal val="#ppt_w"/>
                                          </p:val>
                                        </p:tav>
                                      </p:tavLst>
                                    </p:anim>
                                    <p:anim calcmode="lin" valueType="num">
                                      <p:cBhvr>
                                        <p:cTn id="252" dur="1000" fill="hold"/>
                                        <p:tgtEl>
                                          <p:spTgt spid="1123"/>
                                        </p:tgtEl>
                                        <p:attrNameLst>
                                          <p:attrName>ppt_h</p:attrName>
                                        </p:attrNameLst>
                                      </p:cBhvr>
                                      <p:tavLst>
                                        <p:tav tm="0">
                                          <p:val>
                                            <p:fltVal val="0"/>
                                          </p:val>
                                        </p:tav>
                                        <p:tav tm="100000">
                                          <p:val>
                                            <p:strVal val="#ppt_h"/>
                                          </p:val>
                                        </p:tav>
                                      </p:tavLst>
                                    </p:anim>
                                    <p:anim calcmode="lin" valueType="num">
                                      <p:cBhvr>
                                        <p:cTn id="253" dur="1000" fill="hold"/>
                                        <p:tgtEl>
                                          <p:spTgt spid="1123"/>
                                        </p:tgtEl>
                                        <p:attrNameLst>
                                          <p:attrName>style.rotation</p:attrName>
                                        </p:attrNameLst>
                                      </p:cBhvr>
                                      <p:tavLst>
                                        <p:tav tm="0">
                                          <p:val>
                                            <p:fltVal val="90"/>
                                          </p:val>
                                        </p:tav>
                                        <p:tav tm="100000">
                                          <p:val>
                                            <p:fltVal val="0"/>
                                          </p:val>
                                        </p:tav>
                                      </p:tavLst>
                                    </p:anim>
                                    <p:animEffect transition="in" filter="fade">
                                      <p:cBhvr>
                                        <p:cTn id="254" dur="1000"/>
                                        <p:tgtEl>
                                          <p:spTgt spid="1123"/>
                                        </p:tgtEl>
                                      </p:cBhvr>
                                    </p:animEffect>
                                  </p:childTnLst>
                                </p:cTn>
                              </p:par>
                            </p:childTnLst>
                          </p:cTn>
                        </p:par>
                        <p:par>
                          <p:cTn id="255" fill="hold">
                            <p:stCondLst>
                              <p:cond delay="2250"/>
                            </p:stCondLst>
                            <p:childTnLst>
                              <p:par>
                                <p:cTn id="256" presetID="31" presetClass="entr" presetSubtype="0" fill="hold" nodeType="afterEffect">
                                  <p:stCondLst>
                                    <p:cond delay="0"/>
                                  </p:stCondLst>
                                  <p:childTnLst>
                                    <p:set>
                                      <p:cBhvr>
                                        <p:cTn id="257" dur="1" fill="hold">
                                          <p:stCondLst>
                                            <p:cond delay="0"/>
                                          </p:stCondLst>
                                        </p:cTn>
                                        <p:tgtEl>
                                          <p:spTgt spid="1051"/>
                                        </p:tgtEl>
                                        <p:attrNameLst>
                                          <p:attrName>style.visibility</p:attrName>
                                        </p:attrNameLst>
                                      </p:cBhvr>
                                      <p:to>
                                        <p:strVal val="visible"/>
                                      </p:to>
                                    </p:set>
                                    <p:anim calcmode="lin" valueType="num">
                                      <p:cBhvr>
                                        <p:cTn id="258" dur="1000" fill="hold"/>
                                        <p:tgtEl>
                                          <p:spTgt spid="1051"/>
                                        </p:tgtEl>
                                        <p:attrNameLst>
                                          <p:attrName>ppt_w</p:attrName>
                                        </p:attrNameLst>
                                      </p:cBhvr>
                                      <p:tavLst>
                                        <p:tav tm="0">
                                          <p:val>
                                            <p:fltVal val="0"/>
                                          </p:val>
                                        </p:tav>
                                        <p:tav tm="100000">
                                          <p:val>
                                            <p:strVal val="#ppt_w"/>
                                          </p:val>
                                        </p:tav>
                                      </p:tavLst>
                                    </p:anim>
                                    <p:anim calcmode="lin" valueType="num">
                                      <p:cBhvr>
                                        <p:cTn id="259" dur="1000" fill="hold"/>
                                        <p:tgtEl>
                                          <p:spTgt spid="1051"/>
                                        </p:tgtEl>
                                        <p:attrNameLst>
                                          <p:attrName>ppt_h</p:attrName>
                                        </p:attrNameLst>
                                      </p:cBhvr>
                                      <p:tavLst>
                                        <p:tav tm="0">
                                          <p:val>
                                            <p:fltVal val="0"/>
                                          </p:val>
                                        </p:tav>
                                        <p:tav tm="100000">
                                          <p:val>
                                            <p:strVal val="#ppt_h"/>
                                          </p:val>
                                        </p:tav>
                                      </p:tavLst>
                                    </p:anim>
                                    <p:anim calcmode="lin" valueType="num">
                                      <p:cBhvr>
                                        <p:cTn id="260" dur="1000" fill="hold"/>
                                        <p:tgtEl>
                                          <p:spTgt spid="1051"/>
                                        </p:tgtEl>
                                        <p:attrNameLst>
                                          <p:attrName>style.rotation</p:attrName>
                                        </p:attrNameLst>
                                      </p:cBhvr>
                                      <p:tavLst>
                                        <p:tav tm="0">
                                          <p:val>
                                            <p:fltVal val="90"/>
                                          </p:val>
                                        </p:tav>
                                        <p:tav tm="100000">
                                          <p:val>
                                            <p:fltVal val="0"/>
                                          </p:val>
                                        </p:tav>
                                      </p:tavLst>
                                    </p:anim>
                                    <p:animEffect transition="in" filter="fade">
                                      <p:cBhvr>
                                        <p:cTn id="261" dur="1000"/>
                                        <p:tgtEl>
                                          <p:spTgt spid="1051"/>
                                        </p:tgtEl>
                                      </p:cBhvr>
                                    </p:animEffect>
                                  </p:childTnLst>
                                </p:cTn>
                              </p:par>
                            </p:childTnLst>
                          </p:cTn>
                        </p:par>
                        <p:par>
                          <p:cTn id="262" fill="hold">
                            <p:stCondLst>
                              <p:cond delay="3250"/>
                            </p:stCondLst>
                            <p:childTnLst>
                              <p:par>
                                <p:cTn id="263" presetID="21" presetClass="entr" presetSubtype="1" fill="hold" nodeType="afterEffect">
                                  <p:stCondLst>
                                    <p:cond delay="0"/>
                                  </p:stCondLst>
                                  <p:childTnLst>
                                    <p:set>
                                      <p:cBhvr>
                                        <p:cTn id="264" dur="1" fill="hold">
                                          <p:stCondLst>
                                            <p:cond delay="0"/>
                                          </p:stCondLst>
                                        </p:cTn>
                                        <p:tgtEl>
                                          <p:spTgt spid="1145"/>
                                        </p:tgtEl>
                                        <p:attrNameLst>
                                          <p:attrName>style.visibility</p:attrName>
                                        </p:attrNameLst>
                                      </p:cBhvr>
                                      <p:to>
                                        <p:strVal val="visible"/>
                                      </p:to>
                                    </p:set>
                                    <p:animEffect transition="in" filter="wheel(1)">
                                      <p:cBhvr>
                                        <p:cTn id="265" dur="500"/>
                                        <p:tgtEl>
                                          <p:spTgt spid="1145"/>
                                        </p:tgtEl>
                                      </p:cBhvr>
                                    </p:animEffect>
                                  </p:childTnLst>
                                </p:cTn>
                              </p:par>
                              <p:par>
                                <p:cTn id="266" presetID="22" presetClass="entr" presetSubtype="1" fill="hold" nodeType="withEffect">
                                  <p:stCondLst>
                                    <p:cond delay="0"/>
                                  </p:stCondLst>
                                  <p:childTnLst>
                                    <p:set>
                                      <p:cBhvr>
                                        <p:cTn id="267" dur="1" fill="hold">
                                          <p:stCondLst>
                                            <p:cond delay="0"/>
                                          </p:stCondLst>
                                        </p:cTn>
                                        <p:tgtEl>
                                          <p:spTgt spid="1139"/>
                                        </p:tgtEl>
                                        <p:attrNameLst>
                                          <p:attrName>style.visibility</p:attrName>
                                        </p:attrNameLst>
                                      </p:cBhvr>
                                      <p:to>
                                        <p:strVal val="visible"/>
                                      </p:to>
                                    </p:set>
                                    <p:animEffect transition="in" filter="wipe(up)">
                                      <p:cBhvr>
                                        <p:cTn id="268" dur="500"/>
                                        <p:tgtEl>
                                          <p:spTgt spid="1139"/>
                                        </p:tgtEl>
                                      </p:cBhvr>
                                    </p:animEffect>
                                  </p:childTnLst>
                                </p:cTn>
                              </p:par>
                              <p:par>
                                <p:cTn id="269" presetID="22" presetClass="entr" presetSubtype="4" fill="hold" nodeType="withEffect">
                                  <p:stCondLst>
                                    <p:cond delay="0"/>
                                  </p:stCondLst>
                                  <p:childTnLst>
                                    <p:set>
                                      <p:cBhvr>
                                        <p:cTn id="270" dur="1" fill="hold">
                                          <p:stCondLst>
                                            <p:cond delay="0"/>
                                          </p:stCondLst>
                                        </p:cTn>
                                        <p:tgtEl>
                                          <p:spTgt spid="1027"/>
                                        </p:tgtEl>
                                        <p:attrNameLst>
                                          <p:attrName>style.visibility</p:attrName>
                                        </p:attrNameLst>
                                      </p:cBhvr>
                                      <p:to>
                                        <p:strVal val="visible"/>
                                      </p:to>
                                    </p:set>
                                    <p:animEffect transition="in" filter="wipe(down)">
                                      <p:cBhvr>
                                        <p:cTn id="271" dur="500"/>
                                        <p:tgtEl>
                                          <p:spTgt spid="1027"/>
                                        </p:tgtEl>
                                      </p:cBhvr>
                                    </p:animEffect>
                                  </p:childTnLst>
                                </p:cTn>
                              </p:par>
                              <p:par>
                                <p:cTn id="272" presetID="22" presetClass="entr" presetSubtype="4" fill="hold" nodeType="withEffect">
                                  <p:stCondLst>
                                    <p:cond delay="0"/>
                                  </p:stCondLst>
                                  <p:childTnLst>
                                    <p:set>
                                      <p:cBhvr>
                                        <p:cTn id="273" dur="1" fill="hold">
                                          <p:stCondLst>
                                            <p:cond delay="0"/>
                                          </p:stCondLst>
                                        </p:cTn>
                                        <p:tgtEl>
                                          <p:spTgt spid="1133"/>
                                        </p:tgtEl>
                                        <p:attrNameLst>
                                          <p:attrName>style.visibility</p:attrName>
                                        </p:attrNameLst>
                                      </p:cBhvr>
                                      <p:to>
                                        <p:strVal val="visible"/>
                                      </p:to>
                                    </p:set>
                                    <p:animEffect transition="in" filter="wipe(down)">
                                      <p:cBhvr>
                                        <p:cTn id="274" dur="500"/>
                                        <p:tgtEl>
                                          <p:spTgt spid="1133"/>
                                        </p:tgtEl>
                                      </p:cBhvr>
                                    </p:animEffect>
                                  </p:childTnLst>
                                </p:cTn>
                              </p:par>
                              <p:par>
                                <p:cTn id="275" presetID="21" presetClass="entr" presetSubtype="1" fill="hold" nodeType="withEffect">
                                  <p:stCondLst>
                                    <p:cond delay="0"/>
                                  </p:stCondLst>
                                  <p:childTnLst>
                                    <p:set>
                                      <p:cBhvr>
                                        <p:cTn id="276" dur="1" fill="hold">
                                          <p:stCondLst>
                                            <p:cond delay="0"/>
                                          </p:stCondLst>
                                        </p:cTn>
                                        <p:tgtEl>
                                          <p:spTgt spid="1136"/>
                                        </p:tgtEl>
                                        <p:attrNameLst>
                                          <p:attrName>style.visibility</p:attrName>
                                        </p:attrNameLst>
                                      </p:cBhvr>
                                      <p:to>
                                        <p:strVal val="visible"/>
                                      </p:to>
                                    </p:set>
                                    <p:animEffect transition="in" filter="wheel(1)">
                                      <p:cBhvr>
                                        <p:cTn id="277" dur="500"/>
                                        <p:tgtEl>
                                          <p:spTgt spid="1136"/>
                                        </p:tgtEl>
                                      </p:cBhvr>
                                    </p:animEffect>
                                  </p:childTnLst>
                                </p:cTn>
                              </p:par>
                              <p:par>
                                <p:cTn id="278" presetID="22" presetClass="entr" presetSubtype="4" fill="hold" nodeType="withEffect">
                                  <p:stCondLst>
                                    <p:cond delay="0"/>
                                  </p:stCondLst>
                                  <p:childTnLst>
                                    <p:set>
                                      <p:cBhvr>
                                        <p:cTn id="279" dur="1" fill="hold">
                                          <p:stCondLst>
                                            <p:cond delay="0"/>
                                          </p:stCondLst>
                                        </p:cTn>
                                        <p:tgtEl>
                                          <p:spTgt spid="1068"/>
                                        </p:tgtEl>
                                        <p:attrNameLst>
                                          <p:attrName>style.visibility</p:attrName>
                                        </p:attrNameLst>
                                      </p:cBhvr>
                                      <p:to>
                                        <p:strVal val="visible"/>
                                      </p:to>
                                    </p:set>
                                    <p:animEffect transition="in" filter="wipe(down)">
                                      <p:cBhvr>
                                        <p:cTn id="280" dur="500"/>
                                        <p:tgtEl>
                                          <p:spTgt spid="1068"/>
                                        </p:tgtEl>
                                      </p:cBhvr>
                                    </p:animEffect>
                                  </p:childTnLst>
                                </p:cTn>
                              </p:par>
                              <p:par>
                                <p:cTn id="281" presetID="21" presetClass="entr" presetSubtype="1" fill="hold" nodeType="withEffect">
                                  <p:stCondLst>
                                    <p:cond delay="0"/>
                                  </p:stCondLst>
                                  <p:childTnLst>
                                    <p:set>
                                      <p:cBhvr>
                                        <p:cTn id="282" dur="1" fill="hold">
                                          <p:stCondLst>
                                            <p:cond delay="0"/>
                                          </p:stCondLst>
                                        </p:cTn>
                                        <p:tgtEl>
                                          <p:spTgt spid="1131"/>
                                        </p:tgtEl>
                                        <p:attrNameLst>
                                          <p:attrName>style.visibility</p:attrName>
                                        </p:attrNameLst>
                                      </p:cBhvr>
                                      <p:to>
                                        <p:strVal val="visible"/>
                                      </p:to>
                                    </p:set>
                                    <p:animEffect transition="in" filter="wheel(1)">
                                      <p:cBhvr>
                                        <p:cTn id="283" dur="500"/>
                                        <p:tgtEl>
                                          <p:spTgt spid="1131"/>
                                        </p:tgtEl>
                                      </p:cBhvr>
                                    </p:animEffect>
                                  </p:childTnLst>
                                </p:cTn>
                              </p:par>
                              <p:par>
                                <p:cTn id="284" presetID="22" presetClass="entr" presetSubtype="2" fill="hold" nodeType="withEffect">
                                  <p:stCondLst>
                                    <p:cond delay="0"/>
                                  </p:stCondLst>
                                  <p:childTnLst>
                                    <p:set>
                                      <p:cBhvr>
                                        <p:cTn id="285" dur="1" fill="hold">
                                          <p:stCondLst>
                                            <p:cond delay="0"/>
                                          </p:stCondLst>
                                        </p:cTn>
                                        <p:tgtEl>
                                          <p:spTgt spid="1118"/>
                                        </p:tgtEl>
                                        <p:attrNameLst>
                                          <p:attrName>style.visibility</p:attrName>
                                        </p:attrNameLst>
                                      </p:cBhvr>
                                      <p:to>
                                        <p:strVal val="visible"/>
                                      </p:to>
                                    </p:set>
                                    <p:animEffect transition="in" filter="wipe(right)">
                                      <p:cBhvr>
                                        <p:cTn id="286" dur="500"/>
                                        <p:tgtEl>
                                          <p:spTgt spid="1118"/>
                                        </p:tgtEl>
                                      </p:cBhvr>
                                    </p:animEffect>
                                  </p:childTnLst>
                                </p:cTn>
                              </p:par>
                              <p:par>
                                <p:cTn id="287" presetID="21" presetClass="entr" presetSubtype="1" fill="hold" nodeType="withEffect">
                                  <p:stCondLst>
                                    <p:cond delay="0"/>
                                  </p:stCondLst>
                                  <p:childTnLst>
                                    <p:set>
                                      <p:cBhvr>
                                        <p:cTn id="288" dur="1" fill="hold">
                                          <p:stCondLst>
                                            <p:cond delay="0"/>
                                          </p:stCondLst>
                                        </p:cTn>
                                        <p:tgtEl>
                                          <p:spTgt spid="22"/>
                                        </p:tgtEl>
                                        <p:attrNameLst>
                                          <p:attrName>style.visibility</p:attrName>
                                        </p:attrNameLst>
                                      </p:cBhvr>
                                      <p:to>
                                        <p:strVal val="visible"/>
                                      </p:to>
                                    </p:set>
                                    <p:animEffect transition="in" filter="wheel(1)">
                                      <p:cBhvr>
                                        <p:cTn id="289" dur="500"/>
                                        <p:tgtEl>
                                          <p:spTgt spid="22"/>
                                        </p:tgtEl>
                                      </p:cBhvr>
                                    </p:animEffect>
                                  </p:childTnLst>
                                </p:cTn>
                              </p:par>
                              <p:par>
                                <p:cTn id="290" presetID="22" presetClass="entr" presetSubtype="1" fill="hold" nodeType="withEffect">
                                  <p:stCondLst>
                                    <p:cond delay="0"/>
                                  </p:stCondLst>
                                  <p:childTnLst>
                                    <p:set>
                                      <p:cBhvr>
                                        <p:cTn id="291" dur="1" fill="hold">
                                          <p:stCondLst>
                                            <p:cond delay="0"/>
                                          </p:stCondLst>
                                        </p:cTn>
                                        <p:tgtEl>
                                          <p:spTgt spid="1085"/>
                                        </p:tgtEl>
                                        <p:attrNameLst>
                                          <p:attrName>style.visibility</p:attrName>
                                        </p:attrNameLst>
                                      </p:cBhvr>
                                      <p:to>
                                        <p:strVal val="visible"/>
                                      </p:to>
                                    </p:set>
                                    <p:animEffect transition="in" filter="wipe(up)">
                                      <p:cBhvr>
                                        <p:cTn id="292" dur="500"/>
                                        <p:tgtEl>
                                          <p:spTgt spid="1085"/>
                                        </p:tgtEl>
                                      </p:cBhvr>
                                    </p:animEffect>
                                  </p:childTnLst>
                                </p:cTn>
                              </p:par>
                              <p:par>
                                <p:cTn id="293" presetID="31" presetClass="entr" presetSubtype="0" fill="hold" nodeType="withEffect">
                                  <p:stCondLst>
                                    <p:cond delay="0"/>
                                  </p:stCondLst>
                                  <p:childTnLst>
                                    <p:set>
                                      <p:cBhvr>
                                        <p:cTn id="294" dur="1" fill="hold">
                                          <p:stCondLst>
                                            <p:cond delay="0"/>
                                          </p:stCondLst>
                                        </p:cTn>
                                        <p:tgtEl>
                                          <p:spTgt spid="1057"/>
                                        </p:tgtEl>
                                        <p:attrNameLst>
                                          <p:attrName>style.visibility</p:attrName>
                                        </p:attrNameLst>
                                      </p:cBhvr>
                                      <p:to>
                                        <p:strVal val="visible"/>
                                      </p:to>
                                    </p:set>
                                    <p:anim calcmode="lin" valueType="num">
                                      <p:cBhvr>
                                        <p:cTn id="295" dur="500" fill="hold"/>
                                        <p:tgtEl>
                                          <p:spTgt spid="1057"/>
                                        </p:tgtEl>
                                        <p:attrNameLst>
                                          <p:attrName>ppt_w</p:attrName>
                                        </p:attrNameLst>
                                      </p:cBhvr>
                                      <p:tavLst>
                                        <p:tav tm="0">
                                          <p:val>
                                            <p:fltVal val="0"/>
                                          </p:val>
                                        </p:tav>
                                        <p:tav tm="100000">
                                          <p:val>
                                            <p:strVal val="#ppt_w"/>
                                          </p:val>
                                        </p:tav>
                                      </p:tavLst>
                                    </p:anim>
                                    <p:anim calcmode="lin" valueType="num">
                                      <p:cBhvr>
                                        <p:cTn id="296" dur="500" fill="hold"/>
                                        <p:tgtEl>
                                          <p:spTgt spid="1057"/>
                                        </p:tgtEl>
                                        <p:attrNameLst>
                                          <p:attrName>ppt_h</p:attrName>
                                        </p:attrNameLst>
                                      </p:cBhvr>
                                      <p:tavLst>
                                        <p:tav tm="0">
                                          <p:val>
                                            <p:fltVal val="0"/>
                                          </p:val>
                                        </p:tav>
                                        <p:tav tm="100000">
                                          <p:val>
                                            <p:strVal val="#ppt_h"/>
                                          </p:val>
                                        </p:tav>
                                      </p:tavLst>
                                    </p:anim>
                                    <p:anim calcmode="lin" valueType="num">
                                      <p:cBhvr>
                                        <p:cTn id="297" dur="500" fill="hold"/>
                                        <p:tgtEl>
                                          <p:spTgt spid="1057"/>
                                        </p:tgtEl>
                                        <p:attrNameLst>
                                          <p:attrName>style.rotation</p:attrName>
                                        </p:attrNameLst>
                                      </p:cBhvr>
                                      <p:tavLst>
                                        <p:tav tm="0">
                                          <p:val>
                                            <p:fltVal val="90"/>
                                          </p:val>
                                        </p:tav>
                                        <p:tav tm="100000">
                                          <p:val>
                                            <p:fltVal val="0"/>
                                          </p:val>
                                        </p:tav>
                                      </p:tavLst>
                                    </p:anim>
                                    <p:animEffect transition="in" filter="fade">
                                      <p:cBhvr>
                                        <p:cTn id="298" dur="500"/>
                                        <p:tgtEl>
                                          <p:spTgt spid="1057"/>
                                        </p:tgtEl>
                                      </p:cBhvr>
                                    </p:animEffect>
                                  </p:childTnLst>
                                </p:cTn>
                              </p:par>
                              <p:par>
                                <p:cTn id="299" presetID="22" presetClass="entr" presetSubtype="1" fill="hold" nodeType="withEffect">
                                  <p:stCondLst>
                                    <p:cond delay="0"/>
                                  </p:stCondLst>
                                  <p:childTnLst>
                                    <p:set>
                                      <p:cBhvr>
                                        <p:cTn id="300" dur="1" fill="hold">
                                          <p:stCondLst>
                                            <p:cond delay="0"/>
                                          </p:stCondLst>
                                        </p:cTn>
                                        <p:tgtEl>
                                          <p:spTgt spid="1176"/>
                                        </p:tgtEl>
                                        <p:attrNameLst>
                                          <p:attrName>style.visibility</p:attrName>
                                        </p:attrNameLst>
                                      </p:cBhvr>
                                      <p:to>
                                        <p:strVal val="visible"/>
                                      </p:to>
                                    </p:set>
                                    <p:animEffect transition="in" filter="wipe(up)">
                                      <p:cBhvr>
                                        <p:cTn id="301" dur="500"/>
                                        <p:tgtEl>
                                          <p:spTgt spid="1176"/>
                                        </p:tgtEl>
                                      </p:cBhvr>
                                    </p:animEffect>
                                  </p:childTnLst>
                                </p:cTn>
                              </p:par>
                              <p:par>
                                <p:cTn id="302" presetID="21" presetClass="entr" presetSubtype="1" fill="hold" nodeType="withEffect">
                                  <p:stCondLst>
                                    <p:cond delay="0"/>
                                  </p:stCondLst>
                                  <p:childTnLst>
                                    <p:set>
                                      <p:cBhvr>
                                        <p:cTn id="303" dur="1" fill="hold">
                                          <p:stCondLst>
                                            <p:cond delay="0"/>
                                          </p:stCondLst>
                                        </p:cTn>
                                        <p:tgtEl>
                                          <p:spTgt spid="1096"/>
                                        </p:tgtEl>
                                        <p:attrNameLst>
                                          <p:attrName>style.visibility</p:attrName>
                                        </p:attrNameLst>
                                      </p:cBhvr>
                                      <p:to>
                                        <p:strVal val="visible"/>
                                      </p:to>
                                    </p:set>
                                    <p:animEffect transition="in" filter="wheel(1)">
                                      <p:cBhvr>
                                        <p:cTn id="304" dur="500"/>
                                        <p:tgtEl>
                                          <p:spTgt spid="1096"/>
                                        </p:tgtEl>
                                      </p:cBhvr>
                                    </p:animEffect>
                                  </p:childTnLst>
                                </p:cTn>
                              </p:par>
                              <p:par>
                                <p:cTn id="305" presetID="21" presetClass="entr" presetSubtype="1" fill="hold" nodeType="withEffect">
                                  <p:stCondLst>
                                    <p:cond delay="0"/>
                                  </p:stCondLst>
                                  <p:childTnLst>
                                    <p:set>
                                      <p:cBhvr>
                                        <p:cTn id="306" dur="1" fill="hold">
                                          <p:stCondLst>
                                            <p:cond delay="0"/>
                                          </p:stCondLst>
                                        </p:cTn>
                                        <p:tgtEl>
                                          <p:spTgt spid="44"/>
                                        </p:tgtEl>
                                        <p:attrNameLst>
                                          <p:attrName>style.visibility</p:attrName>
                                        </p:attrNameLst>
                                      </p:cBhvr>
                                      <p:to>
                                        <p:strVal val="visible"/>
                                      </p:to>
                                    </p:set>
                                    <p:animEffect transition="in" filter="wheel(1)">
                                      <p:cBhvr>
                                        <p:cTn id="307" dur="500"/>
                                        <p:tgtEl>
                                          <p:spTgt spid="44"/>
                                        </p:tgtEl>
                                      </p:cBhvr>
                                    </p:animEffect>
                                  </p:childTnLst>
                                </p:cTn>
                              </p:par>
                              <p:par>
                                <p:cTn id="308" presetID="22" presetClass="entr" presetSubtype="4" fill="hold" nodeType="withEffect">
                                  <p:stCondLst>
                                    <p:cond delay="0"/>
                                  </p:stCondLst>
                                  <p:childTnLst>
                                    <p:set>
                                      <p:cBhvr>
                                        <p:cTn id="309" dur="1" fill="hold">
                                          <p:stCondLst>
                                            <p:cond delay="0"/>
                                          </p:stCondLst>
                                        </p:cTn>
                                        <p:tgtEl>
                                          <p:spTgt spid="1141"/>
                                        </p:tgtEl>
                                        <p:attrNameLst>
                                          <p:attrName>style.visibility</p:attrName>
                                        </p:attrNameLst>
                                      </p:cBhvr>
                                      <p:to>
                                        <p:strVal val="visible"/>
                                      </p:to>
                                    </p:set>
                                    <p:animEffect transition="in" filter="wipe(down)">
                                      <p:cBhvr>
                                        <p:cTn id="310" dur="500"/>
                                        <p:tgtEl>
                                          <p:spTgt spid="1141"/>
                                        </p:tgtEl>
                                      </p:cBhvr>
                                    </p:animEffect>
                                  </p:childTnLst>
                                </p:cTn>
                              </p:par>
                              <p:par>
                                <p:cTn id="311" presetID="21" presetClass="entr" presetSubtype="1" fill="hold" nodeType="withEffect">
                                  <p:stCondLst>
                                    <p:cond delay="0"/>
                                  </p:stCondLst>
                                  <p:childTnLst>
                                    <p:set>
                                      <p:cBhvr>
                                        <p:cTn id="312" dur="1" fill="hold">
                                          <p:stCondLst>
                                            <p:cond delay="0"/>
                                          </p:stCondLst>
                                        </p:cTn>
                                        <p:tgtEl>
                                          <p:spTgt spid="1146"/>
                                        </p:tgtEl>
                                        <p:attrNameLst>
                                          <p:attrName>style.visibility</p:attrName>
                                        </p:attrNameLst>
                                      </p:cBhvr>
                                      <p:to>
                                        <p:strVal val="visible"/>
                                      </p:to>
                                    </p:set>
                                    <p:animEffect transition="in" filter="wheel(1)">
                                      <p:cBhvr>
                                        <p:cTn id="313" dur="500"/>
                                        <p:tgtEl>
                                          <p:spTgt spid="1146"/>
                                        </p:tgtEl>
                                      </p:cBhvr>
                                    </p:animEffect>
                                  </p:childTnLst>
                                </p:cTn>
                              </p:par>
                              <p:par>
                                <p:cTn id="314" presetID="21" presetClass="entr" presetSubtype="1" fill="hold" nodeType="withEffect">
                                  <p:stCondLst>
                                    <p:cond delay="0"/>
                                  </p:stCondLst>
                                  <p:childTnLst>
                                    <p:set>
                                      <p:cBhvr>
                                        <p:cTn id="315" dur="1" fill="hold">
                                          <p:stCondLst>
                                            <p:cond delay="0"/>
                                          </p:stCondLst>
                                        </p:cTn>
                                        <p:tgtEl>
                                          <p:spTgt spid="48"/>
                                        </p:tgtEl>
                                        <p:attrNameLst>
                                          <p:attrName>style.visibility</p:attrName>
                                        </p:attrNameLst>
                                      </p:cBhvr>
                                      <p:to>
                                        <p:strVal val="visible"/>
                                      </p:to>
                                    </p:set>
                                    <p:animEffect transition="in" filter="wheel(1)">
                                      <p:cBhvr>
                                        <p:cTn id="316" dur="500"/>
                                        <p:tgtEl>
                                          <p:spTgt spid="48"/>
                                        </p:tgtEl>
                                      </p:cBhvr>
                                    </p:animEffect>
                                  </p:childTnLst>
                                </p:cTn>
                              </p:par>
                              <p:par>
                                <p:cTn id="317" presetID="22" presetClass="entr" presetSubtype="4" fill="hold" nodeType="withEffect">
                                  <p:stCondLst>
                                    <p:cond delay="0"/>
                                  </p:stCondLst>
                                  <p:childTnLst>
                                    <p:set>
                                      <p:cBhvr>
                                        <p:cTn id="318" dur="1" fill="hold">
                                          <p:stCondLst>
                                            <p:cond delay="0"/>
                                          </p:stCondLst>
                                        </p:cTn>
                                        <p:tgtEl>
                                          <p:spTgt spid="1189"/>
                                        </p:tgtEl>
                                        <p:attrNameLst>
                                          <p:attrName>style.visibility</p:attrName>
                                        </p:attrNameLst>
                                      </p:cBhvr>
                                      <p:to>
                                        <p:strVal val="visible"/>
                                      </p:to>
                                    </p:set>
                                    <p:animEffect transition="in" filter="wipe(down)">
                                      <p:cBhvr>
                                        <p:cTn id="319" dur="500"/>
                                        <p:tgtEl>
                                          <p:spTgt spid="1189"/>
                                        </p:tgtEl>
                                      </p:cBhvr>
                                    </p:animEffect>
                                  </p:childTnLst>
                                </p:cTn>
                              </p:par>
                              <p:par>
                                <p:cTn id="320" presetID="21" presetClass="entr" presetSubtype="1" fill="hold" nodeType="withEffect">
                                  <p:stCondLst>
                                    <p:cond delay="0"/>
                                  </p:stCondLst>
                                  <p:childTnLst>
                                    <p:set>
                                      <p:cBhvr>
                                        <p:cTn id="321" dur="1" fill="hold">
                                          <p:stCondLst>
                                            <p:cond delay="0"/>
                                          </p:stCondLst>
                                        </p:cTn>
                                        <p:tgtEl>
                                          <p:spTgt spid="1192"/>
                                        </p:tgtEl>
                                        <p:attrNameLst>
                                          <p:attrName>style.visibility</p:attrName>
                                        </p:attrNameLst>
                                      </p:cBhvr>
                                      <p:to>
                                        <p:strVal val="visible"/>
                                      </p:to>
                                    </p:set>
                                    <p:animEffect transition="in" filter="wheel(1)">
                                      <p:cBhvr>
                                        <p:cTn id="322" dur="500"/>
                                        <p:tgtEl>
                                          <p:spTgt spid="1192"/>
                                        </p:tgtEl>
                                      </p:cBhvr>
                                    </p:animEffect>
                                  </p:childTnLst>
                                </p:cTn>
                              </p:par>
                              <p:par>
                                <p:cTn id="323" presetID="22" presetClass="entr" presetSubtype="2" fill="hold" nodeType="withEffect">
                                  <p:stCondLst>
                                    <p:cond delay="0"/>
                                  </p:stCondLst>
                                  <p:childTnLst>
                                    <p:set>
                                      <p:cBhvr>
                                        <p:cTn id="324" dur="1" fill="hold">
                                          <p:stCondLst>
                                            <p:cond delay="0"/>
                                          </p:stCondLst>
                                        </p:cTn>
                                        <p:tgtEl>
                                          <p:spTgt spid="1138"/>
                                        </p:tgtEl>
                                        <p:attrNameLst>
                                          <p:attrName>style.visibility</p:attrName>
                                        </p:attrNameLst>
                                      </p:cBhvr>
                                      <p:to>
                                        <p:strVal val="visible"/>
                                      </p:to>
                                    </p:set>
                                    <p:animEffect transition="in" filter="wipe(right)">
                                      <p:cBhvr>
                                        <p:cTn id="325" dur="500"/>
                                        <p:tgtEl>
                                          <p:spTgt spid="1138"/>
                                        </p:tgtEl>
                                      </p:cBhvr>
                                    </p:animEffect>
                                  </p:childTnLst>
                                </p:cTn>
                              </p:par>
                              <p:par>
                                <p:cTn id="326" presetID="21" presetClass="entr" presetSubtype="1" fill="hold" nodeType="withEffect">
                                  <p:stCondLst>
                                    <p:cond delay="0"/>
                                  </p:stCondLst>
                                  <p:childTnLst>
                                    <p:set>
                                      <p:cBhvr>
                                        <p:cTn id="327" dur="1" fill="hold">
                                          <p:stCondLst>
                                            <p:cond delay="0"/>
                                          </p:stCondLst>
                                        </p:cTn>
                                        <p:tgtEl>
                                          <p:spTgt spid="5"/>
                                        </p:tgtEl>
                                        <p:attrNameLst>
                                          <p:attrName>style.visibility</p:attrName>
                                        </p:attrNameLst>
                                      </p:cBhvr>
                                      <p:to>
                                        <p:strVal val="visible"/>
                                      </p:to>
                                    </p:set>
                                    <p:animEffect transition="in" filter="wheel(1)">
                                      <p:cBhvr>
                                        <p:cTn id="328" dur="500"/>
                                        <p:tgtEl>
                                          <p:spTgt spid="5"/>
                                        </p:tgtEl>
                                      </p:cBhvr>
                                    </p:animEffect>
                                  </p:childTnLst>
                                </p:cTn>
                              </p:par>
                              <p:par>
                                <p:cTn id="329" presetID="22" presetClass="entr" presetSubtype="1" fill="hold" nodeType="withEffect">
                                  <p:stCondLst>
                                    <p:cond delay="0"/>
                                  </p:stCondLst>
                                  <p:childTnLst>
                                    <p:set>
                                      <p:cBhvr>
                                        <p:cTn id="330" dur="1" fill="hold">
                                          <p:stCondLst>
                                            <p:cond delay="0"/>
                                          </p:stCondLst>
                                        </p:cTn>
                                        <p:tgtEl>
                                          <p:spTgt spid="6"/>
                                        </p:tgtEl>
                                        <p:attrNameLst>
                                          <p:attrName>style.visibility</p:attrName>
                                        </p:attrNameLst>
                                      </p:cBhvr>
                                      <p:to>
                                        <p:strVal val="visible"/>
                                      </p:to>
                                    </p:set>
                                    <p:animEffect transition="in" filter="wipe(up)">
                                      <p:cBhvr>
                                        <p:cTn id="331" dur="500"/>
                                        <p:tgtEl>
                                          <p:spTgt spid="6"/>
                                        </p:tgtEl>
                                      </p:cBhvr>
                                    </p:animEffect>
                                  </p:childTnLst>
                                </p:cTn>
                              </p:par>
                              <p:par>
                                <p:cTn id="332" presetID="21" presetClass="entr" presetSubtype="1" fill="hold" nodeType="withEffect">
                                  <p:stCondLst>
                                    <p:cond delay="0"/>
                                  </p:stCondLst>
                                  <p:childTnLst>
                                    <p:set>
                                      <p:cBhvr>
                                        <p:cTn id="333" dur="1" fill="hold">
                                          <p:stCondLst>
                                            <p:cond delay="0"/>
                                          </p:stCondLst>
                                        </p:cTn>
                                        <p:tgtEl>
                                          <p:spTgt spid="1029"/>
                                        </p:tgtEl>
                                        <p:attrNameLst>
                                          <p:attrName>style.visibility</p:attrName>
                                        </p:attrNameLst>
                                      </p:cBhvr>
                                      <p:to>
                                        <p:strVal val="visible"/>
                                      </p:to>
                                    </p:set>
                                    <p:animEffect transition="in" filter="wheel(1)">
                                      <p:cBhvr>
                                        <p:cTn id="334" dur="500"/>
                                        <p:tgtEl>
                                          <p:spTgt spid="1029"/>
                                        </p:tgtEl>
                                      </p:cBhvr>
                                    </p:animEffect>
                                  </p:childTnLst>
                                </p:cTn>
                              </p:par>
                              <p:par>
                                <p:cTn id="335" presetID="21" presetClass="entr" presetSubtype="1" fill="hold" nodeType="withEffect">
                                  <p:stCondLst>
                                    <p:cond delay="0"/>
                                  </p:stCondLst>
                                  <p:childTnLst>
                                    <p:set>
                                      <p:cBhvr>
                                        <p:cTn id="336" dur="1" fill="hold">
                                          <p:stCondLst>
                                            <p:cond delay="0"/>
                                          </p:stCondLst>
                                        </p:cTn>
                                        <p:tgtEl>
                                          <p:spTgt spid="1177"/>
                                        </p:tgtEl>
                                        <p:attrNameLst>
                                          <p:attrName>style.visibility</p:attrName>
                                        </p:attrNameLst>
                                      </p:cBhvr>
                                      <p:to>
                                        <p:strVal val="visible"/>
                                      </p:to>
                                    </p:set>
                                    <p:animEffect transition="in" filter="wheel(1)">
                                      <p:cBhvr>
                                        <p:cTn id="337" dur="500"/>
                                        <p:tgtEl>
                                          <p:spTgt spid="1177"/>
                                        </p:tgtEl>
                                      </p:cBhvr>
                                    </p:animEffect>
                                  </p:childTnLst>
                                </p:cTn>
                              </p:par>
                              <p:par>
                                <p:cTn id="338" presetID="22" presetClass="entr" presetSubtype="4" fill="hold" nodeType="withEffect">
                                  <p:stCondLst>
                                    <p:cond delay="0"/>
                                  </p:stCondLst>
                                  <p:childTnLst>
                                    <p:set>
                                      <p:cBhvr>
                                        <p:cTn id="339" dur="1" fill="hold">
                                          <p:stCondLst>
                                            <p:cond delay="0"/>
                                          </p:stCondLst>
                                        </p:cTn>
                                        <p:tgtEl>
                                          <p:spTgt spid="1187"/>
                                        </p:tgtEl>
                                        <p:attrNameLst>
                                          <p:attrName>style.visibility</p:attrName>
                                        </p:attrNameLst>
                                      </p:cBhvr>
                                      <p:to>
                                        <p:strVal val="visible"/>
                                      </p:to>
                                    </p:set>
                                    <p:animEffect transition="in" filter="wipe(down)">
                                      <p:cBhvr>
                                        <p:cTn id="340" dur="500"/>
                                        <p:tgtEl>
                                          <p:spTgt spid="1187"/>
                                        </p:tgtEl>
                                      </p:cBhvr>
                                    </p:animEffect>
                                  </p:childTnLst>
                                </p:cTn>
                              </p:par>
                              <p:par>
                                <p:cTn id="341" presetID="21" presetClass="entr" presetSubtype="1" fill="hold" nodeType="withEffect">
                                  <p:stCondLst>
                                    <p:cond delay="0"/>
                                  </p:stCondLst>
                                  <p:childTnLst>
                                    <p:set>
                                      <p:cBhvr>
                                        <p:cTn id="342" dur="1" fill="hold">
                                          <p:stCondLst>
                                            <p:cond delay="0"/>
                                          </p:stCondLst>
                                        </p:cTn>
                                        <p:tgtEl>
                                          <p:spTgt spid="1194"/>
                                        </p:tgtEl>
                                        <p:attrNameLst>
                                          <p:attrName>style.visibility</p:attrName>
                                        </p:attrNameLst>
                                      </p:cBhvr>
                                      <p:to>
                                        <p:strVal val="visible"/>
                                      </p:to>
                                    </p:set>
                                    <p:animEffect transition="in" filter="wheel(1)">
                                      <p:cBhvr>
                                        <p:cTn id="343" dur="500"/>
                                        <p:tgtEl>
                                          <p:spTgt spid="1194"/>
                                        </p:tgtEl>
                                      </p:cBhvr>
                                    </p:animEffect>
                                  </p:childTnLst>
                                </p:cTn>
                              </p:par>
                              <p:par>
                                <p:cTn id="344" presetID="22" presetClass="entr" presetSubtype="2" fill="hold" nodeType="withEffect">
                                  <p:stCondLst>
                                    <p:cond delay="0"/>
                                  </p:stCondLst>
                                  <p:childTnLst>
                                    <p:set>
                                      <p:cBhvr>
                                        <p:cTn id="345" dur="1" fill="hold">
                                          <p:stCondLst>
                                            <p:cond delay="0"/>
                                          </p:stCondLst>
                                        </p:cTn>
                                        <p:tgtEl>
                                          <p:spTgt spid="1130"/>
                                        </p:tgtEl>
                                        <p:attrNameLst>
                                          <p:attrName>style.visibility</p:attrName>
                                        </p:attrNameLst>
                                      </p:cBhvr>
                                      <p:to>
                                        <p:strVal val="visible"/>
                                      </p:to>
                                    </p:set>
                                    <p:animEffect transition="in" filter="wipe(right)">
                                      <p:cBhvr>
                                        <p:cTn id="346" dur="500"/>
                                        <p:tgtEl>
                                          <p:spTgt spid="1130"/>
                                        </p:tgtEl>
                                      </p:cBhvr>
                                    </p:animEffect>
                                  </p:childTnLst>
                                </p:cTn>
                              </p:par>
                              <p:par>
                                <p:cTn id="347" presetID="31" presetClass="entr" presetSubtype="0" fill="hold" nodeType="withEffect">
                                  <p:stCondLst>
                                    <p:cond delay="0"/>
                                  </p:stCondLst>
                                  <p:childTnLst>
                                    <p:set>
                                      <p:cBhvr>
                                        <p:cTn id="348" dur="1" fill="hold">
                                          <p:stCondLst>
                                            <p:cond delay="0"/>
                                          </p:stCondLst>
                                        </p:cTn>
                                        <p:tgtEl>
                                          <p:spTgt spid="1132"/>
                                        </p:tgtEl>
                                        <p:attrNameLst>
                                          <p:attrName>style.visibility</p:attrName>
                                        </p:attrNameLst>
                                      </p:cBhvr>
                                      <p:to>
                                        <p:strVal val="visible"/>
                                      </p:to>
                                    </p:set>
                                    <p:anim calcmode="lin" valueType="num">
                                      <p:cBhvr>
                                        <p:cTn id="349" dur="500" fill="hold"/>
                                        <p:tgtEl>
                                          <p:spTgt spid="1132"/>
                                        </p:tgtEl>
                                        <p:attrNameLst>
                                          <p:attrName>ppt_w</p:attrName>
                                        </p:attrNameLst>
                                      </p:cBhvr>
                                      <p:tavLst>
                                        <p:tav tm="0">
                                          <p:val>
                                            <p:fltVal val="0"/>
                                          </p:val>
                                        </p:tav>
                                        <p:tav tm="100000">
                                          <p:val>
                                            <p:strVal val="#ppt_w"/>
                                          </p:val>
                                        </p:tav>
                                      </p:tavLst>
                                    </p:anim>
                                    <p:anim calcmode="lin" valueType="num">
                                      <p:cBhvr>
                                        <p:cTn id="350" dur="500" fill="hold"/>
                                        <p:tgtEl>
                                          <p:spTgt spid="1132"/>
                                        </p:tgtEl>
                                        <p:attrNameLst>
                                          <p:attrName>ppt_h</p:attrName>
                                        </p:attrNameLst>
                                      </p:cBhvr>
                                      <p:tavLst>
                                        <p:tav tm="0">
                                          <p:val>
                                            <p:fltVal val="0"/>
                                          </p:val>
                                        </p:tav>
                                        <p:tav tm="100000">
                                          <p:val>
                                            <p:strVal val="#ppt_h"/>
                                          </p:val>
                                        </p:tav>
                                      </p:tavLst>
                                    </p:anim>
                                    <p:anim calcmode="lin" valueType="num">
                                      <p:cBhvr>
                                        <p:cTn id="351" dur="500" fill="hold"/>
                                        <p:tgtEl>
                                          <p:spTgt spid="1132"/>
                                        </p:tgtEl>
                                        <p:attrNameLst>
                                          <p:attrName>style.rotation</p:attrName>
                                        </p:attrNameLst>
                                      </p:cBhvr>
                                      <p:tavLst>
                                        <p:tav tm="0">
                                          <p:val>
                                            <p:fltVal val="90"/>
                                          </p:val>
                                        </p:tav>
                                        <p:tav tm="100000">
                                          <p:val>
                                            <p:fltVal val="0"/>
                                          </p:val>
                                        </p:tav>
                                      </p:tavLst>
                                    </p:anim>
                                    <p:animEffect transition="in" filter="fade">
                                      <p:cBhvr>
                                        <p:cTn id="352" dur="500"/>
                                        <p:tgtEl>
                                          <p:spTgt spid="1132"/>
                                        </p:tgtEl>
                                      </p:cBhvr>
                                    </p:animEffect>
                                  </p:childTnLst>
                                </p:cTn>
                              </p:par>
                              <p:par>
                                <p:cTn id="353" presetID="22" presetClass="entr" presetSubtype="1" fill="hold" nodeType="withEffect">
                                  <p:stCondLst>
                                    <p:cond delay="0"/>
                                  </p:stCondLst>
                                  <p:childTnLst>
                                    <p:set>
                                      <p:cBhvr>
                                        <p:cTn id="354" dur="1" fill="hold">
                                          <p:stCondLst>
                                            <p:cond delay="0"/>
                                          </p:stCondLst>
                                        </p:cTn>
                                        <p:tgtEl>
                                          <p:spTgt spid="1066"/>
                                        </p:tgtEl>
                                        <p:attrNameLst>
                                          <p:attrName>style.visibility</p:attrName>
                                        </p:attrNameLst>
                                      </p:cBhvr>
                                      <p:to>
                                        <p:strVal val="visible"/>
                                      </p:to>
                                    </p:set>
                                    <p:animEffect transition="in" filter="wipe(up)">
                                      <p:cBhvr>
                                        <p:cTn id="355" dur="500"/>
                                        <p:tgtEl>
                                          <p:spTgt spid="1066"/>
                                        </p:tgtEl>
                                      </p:cBhvr>
                                    </p:animEffect>
                                  </p:childTnLst>
                                </p:cTn>
                              </p:par>
                              <p:par>
                                <p:cTn id="356" presetID="21" presetClass="entr" presetSubtype="1" fill="hold" nodeType="withEffect">
                                  <p:stCondLst>
                                    <p:cond delay="0"/>
                                  </p:stCondLst>
                                  <p:childTnLst>
                                    <p:set>
                                      <p:cBhvr>
                                        <p:cTn id="357" dur="1" fill="hold">
                                          <p:stCondLst>
                                            <p:cond delay="0"/>
                                          </p:stCondLst>
                                        </p:cTn>
                                        <p:tgtEl>
                                          <p:spTgt spid="1155"/>
                                        </p:tgtEl>
                                        <p:attrNameLst>
                                          <p:attrName>style.visibility</p:attrName>
                                        </p:attrNameLst>
                                      </p:cBhvr>
                                      <p:to>
                                        <p:strVal val="visible"/>
                                      </p:to>
                                    </p:set>
                                    <p:animEffect transition="in" filter="wheel(1)">
                                      <p:cBhvr>
                                        <p:cTn id="358" dur="500"/>
                                        <p:tgtEl>
                                          <p:spTgt spid="1155"/>
                                        </p:tgtEl>
                                      </p:cBhvr>
                                    </p:animEffect>
                                  </p:childTnLst>
                                </p:cTn>
                              </p:par>
                              <p:par>
                                <p:cTn id="359" presetID="22" presetClass="entr" presetSubtype="1" fill="hold" nodeType="withEffect">
                                  <p:stCondLst>
                                    <p:cond delay="0"/>
                                  </p:stCondLst>
                                  <p:childTnLst>
                                    <p:set>
                                      <p:cBhvr>
                                        <p:cTn id="360" dur="1" fill="hold">
                                          <p:stCondLst>
                                            <p:cond delay="0"/>
                                          </p:stCondLst>
                                        </p:cTn>
                                        <p:tgtEl>
                                          <p:spTgt spid="1050"/>
                                        </p:tgtEl>
                                        <p:attrNameLst>
                                          <p:attrName>style.visibility</p:attrName>
                                        </p:attrNameLst>
                                      </p:cBhvr>
                                      <p:to>
                                        <p:strVal val="visible"/>
                                      </p:to>
                                    </p:set>
                                    <p:animEffect transition="in" filter="wipe(up)">
                                      <p:cBhvr>
                                        <p:cTn id="361" dur="500"/>
                                        <p:tgtEl>
                                          <p:spTgt spid="1050"/>
                                        </p:tgtEl>
                                      </p:cBhvr>
                                    </p:animEffect>
                                  </p:childTnLst>
                                </p:cTn>
                              </p:par>
                              <p:par>
                                <p:cTn id="362" presetID="21" presetClass="entr" presetSubtype="1" fill="hold" nodeType="withEffect">
                                  <p:stCondLst>
                                    <p:cond delay="0"/>
                                  </p:stCondLst>
                                  <p:childTnLst>
                                    <p:set>
                                      <p:cBhvr>
                                        <p:cTn id="363" dur="1" fill="hold">
                                          <p:stCondLst>
                                            <p:cond delay="0"/>
                                          </p:stCondLst>
                                        </p:cTn>
                                        <p:tgtEl>
                                          <p:spTgt spid="1061"/>
                                        </p:tgtEl>
                                        <p:attrNameLst>
                                          <p:attrName>style.visibility</p:attrName>
                                        </p:attrNameLst>
                                      </p:cBhvr>
                                      <p:to>
                                        <p:strVal val="visible"/>
                                      </p:to>
                                    </p:set>
                                    <p:animEffect transition="in" filter="wheel(1)">
                                      <p:cBhvr>
                                        <p:cTn id="364" dur="500"/>
                                        <p:tgtEl>
                                          <p:spTgt spid="1061"/>
                                        </p:tgtEl>
                                      </p:cBhvr>
                                    </p:animEffect>
                                  </p:childTnLst>
                                </p:cTn>
                              </p:par>
                              <p:par>
                                <p:cTn id="365" presetID="22" presetClass="entr" presetSubtype="8" fill="hold" nodeType="withEffect">
                                  <p:stCondLst>
                                    <p:cond delay="0"/>
                                  </p:stCondLst>
                                  <p:childTnLst>
                                    <p:set>
                                      <p:cBhvr>
                                        <p:cTn id="366" dur="1" fill="hold">
                                          <p:stCondLst>
                                            <p:cond delay="0"/>
                                          </p:stCondLst>
                                        </p:cTn>
                                        <p:tgtEl>
                                          <p:spTgt spid="1181"/>
                                        </p:tgtEl>
                                        <p:attrNameLst>
                                          <p:attrName>style.visibility</p:attrName>
                                        </p:attrNameLst>
                                      </p:cBhvr>
                                      <p:to>
                                        <p:strVal val="visible"/>
                                      </p:to>
                                    </p:set>
                                    <p:animEffect transition="in" filter="wipe(left)">
                                      <p:cBhvr>
                                        <p:cTn id="367" dur="500"/>
                                        <p:tgtEl>
                                          <p:spTgt spid="1181"/>
                                        </p:tgtEl>
                                      </p:cBhvr>
                                    </p:animEffect>
                                  </p:childTnLst>
                                </p:cTn>
                              </p:par>
                              <p:par>
                                <p:cTn id="368" presetID="22" presetClass="entr" presetSubtype="4" fill="hold" nodeType="withEffect">
                                  <p:stCondLst>
                                    <p:cond delay="0"/>
                                  </p:stCondLst>
                                  <p:childTnLst>
                                    <p:set>
                                      <p:cBhvr>
                                        <p:cTn id="369" dur="1" fill="hold">
                                          <p:stCondLst>
                                            <p:cond delay="0"/>
                                          </p:stCondLst>
                                        </p:cTn>
                                        <p:tgtEl>
                                          <p:spTgt spid="1203"/>
                                        </p:tgtEl>
                                        <p:attrNameLst>
                                          <p:attrName>style.visibility</p:attrName>
                                        </p:attrNameLst>
                                      </p:cBhvr>
                                      <p:to>
                                        <p:strVal val="visible"/>
                                      </p:to>
                                    </p:set>
                                    <p:animEffect transition="in" filter="wipe(down)">
                                      <p:cBhvr>
                                        <p:cTn id="370" dur="500"/>
                                        <p:tgtEl>
                                          <p:spTgt spid="1203"/>
                                        </p:tgtEl>
                                      </p:cBhvr>
                                    </p:animEffect>
                                  </p:childTnLst>
                                </p:cTn>
                              </p:par>
                              <p:par>
                                <p:cTn id="371" presetID="21" presetClass="entr" presetSubtype="1" fill="hold" nodeType="withEffect">
                                  <p:stCondLst>
                                    <p:cond delay="0"/>
                                  </p:stCondLst>
                                  <p:childTnLst>
                                    <p:set>
                                      <p:cBhvr>
                                        <p:cTn id="372" dur="1" fill="hold">
                                          <p:stCondLst>
                                            <p:cond delay="0"/>
                                          </p:stCondLst>
                                        </p:cTn>
                                        <p:tgtEl>
                                          <p:spTgt spid="1198"/>
                                        </p:tgtEl>
                                        <p:attrNameLst>
                                          <p:attrName>style.visibility</p:attrName>
                                        </p:attrNameLst>
                                      </p:cBhvr>
                                      <p:to>
                                        <p:strVal val="visible"/>
                                      </p:to>
                                    </p:set>
                                    <p:animEffect transition="in" filter="wheel(1)">
                                      <p:cBhvr>
                                        <p:cTn id="373" dur="500"/>
                                        <p:tgtEl>
                                          <p:spTgt spid="1198"/>
                                        </p:tgtEl>
                                      </p:cBhvr>
                                    </p:animEffect>
                                  </p:childTnLst>
                                </p:cTn>
                              </p:par>
                              <p:par>
                                <p:cTn id="374" presetID="22" presetClass="entr" presetSubtype="2" fill="hold" nodeType="withEffect">
                                  <p:stCondLst>
                                    <p:cond delay="0"/>
                                  </p:stCondLst>
                                  <p:childTnLst>
                                    <p:set>
                                      <p:cBhvr>
                                        <p:cTn id="375" dur="1" fill="hold">
                                          <p:stCondLst>
                                            <p:cond delay="0"/>
                                          </p:stCondLst>
                                        </p:cTn>
                                        <p:tgtEl>
                                          <p:spTgt spid="1197"/>
                                        </p:tgtEl>
                                        <p:attrNameLst>
                                          <p:attrName>style.visibility</p:attrName>
                                        </p:attrNameLst>
                                      </p:cBhvr>
                                      <p:to>
                                        <p:strVal val="visible"/>
                                      </p:to>
                                    </p:set>
                                    <p:animEffect transition="in" filter="wipe(right)">
                                      <p:cBhvr>
                                        <p:cTn id="376" dur="500"/>
                                        <p:tgtEl>
                                          <p:spTgt spid="1197"/>
                                        </p:tgtEl>
                                      </p:cBhvr>
                                    </p:animEffect>
                                  </p:childTnLst>
                                </p:cTn>
                              </p:par>
                              <p:par>
                                <p:cTn id="377" presetID="21" presetClass="entr" presetSubtype="1" fill="hold" nodeType="withEffect">
                                  <p:stCondLst>
                                    <p:cond delay="0"/>
                                  </p:stCondLst>
                                  <p:childTnLst>
                                    <p:set>
                                      <p:cBhvr>
                                        <p:cTn id="378" dur="1" fill="hold">
                                          <p:stCondLst>
                                            <p:cond delay="0"/>
                                          </p:stCondLst>
                                        </p:cTn>
                                        <p:tgtEl>
                                          <p:spTgt spid="1201"/>
                                        </p:tgtEl>
                                        <p:attrNameLst>
                                          <p:attrName>style.visibility</p:attrName>
                                        </p:attrNameLst>
                                      </p:cBhvr>
                                      <p:to>
                                        <p:strVal val="visible"/>
                                      </p:to>
                                    </p:set>
                                    <p:animEffect transition="in" filter="wheel(1)">
                                      <p:cBhvr>
                                        <p:cTn id="379" dur="500"/>
                                        <p:tgtEl>
                                          <p:spTgt spid="1201"/>
                                        </p:tgtEl>
                                      </p:cBhvr>
                                    </p:animEffect>
                                  </p:childTnLst>
                                </p:cTn>
                              </p:par>
                              <p:par>
                                <p:cTn id="380" presetID="22" presetClass="entr" presetSubtype="1" fill="hold" nodeType="withEffect">
                                  <p:stCondLst>
                                    <p:cond delay="0"/>
                                  </p:stCondLst>
                                  <p:childTnLst>
                                    <p:set>
                                      <p:cBhvr>
                                        <p:cTn id="381" dur="1" fill="hold">
                                          <p:stCondLst>
                                            <p:cond delay="0"/>
                                          </p:stCondLst>
                                        </p:cTn>
                                        <p:tgtEl>
                                          <p:spTgt spid="1075"/>
                                        </p:tgtEl>
                                        <p:attrNameLst>
                                          <p:attrName>style.visibility</p:attrName>
                                        </p:attrNameLst>
                                      </p:cBhvr>
                                      <p:to>
                                        <p:strVal val="visible"/>
                                      </p:to>
                                    </p:set>
                                    <p:animEffect transition="in" filter="wipe(up)">
                                      <p:cBhvr>
                                        <p:cTn id="382" dur="500"/>
                                        <p:tgtEl>
                                          <p:spTgt spid="1075"/>
                                        </p:tgtEl>
                                      </p:cBhvr>
                                    </p:animEffect>
                                  </p:childTnLst>
                                </p:cTn>
                              </p:par>
                              <p:par>
                                <p:cTn id="383" presetID="21" presetClass="entr" presetSubtype="1" fill="hold" nodeType="withEffect">
                                  <p:stCondLst>
                                    <p:cond delay="0"/>
                                  </p:stCondLst>
                                  <p:childTnLst>
                                    <p:set>
                                      <p:cBhvr>
                                        <p:cTn id="384" dur="1" fill="hold">
                                          <p:stCondLst>
                                            <p:cond delay="0"/>
                                          </p:stCondLst>
                                        </p:cTn>
                                        <p:tgtEl>
                                          <p:spTgt spid="61"/>
                                        </p:tgtEl>
                                        <p:attrNameLst>
                                          <p:attrName>style.visibility</p:attrName>
                                        </p:attrNameLst>
                                      </p:cBhvr>
                                      <p:to>
                                        <p:strVal val="visible"/>
                                      </p:to>
                                    </p:set>
                                    <p:animEffect transition="in" filter="wheel(1)">
                                      <p:cBhvr>
                                        <p:cTn id="385" dur="500"/>
                                        <p:tgtEl>
                                          <p:spTgt spid="61"/>
                                        </p:tgtEl>
                                      </p:cBhvr>
                                    </p:animEffect>
                                  </p:childTnLst>
                                </p:cTn>
                              </p:par>
                            </p:childTnLst>
                          </p:cTn>
                        </p:par>
                        <p:par>
                          <p:cTn id="386" fill="hold">
                            <p:stCondLst>
                              <p:cond delay="3750"/>
                            </p:stCondLst>
                            <p:childTnLst>
                              <p:par>
                                <p:cTn id="387" presetID="31" presetClass="entr" presetSubtype="0" fill="hold" nodeType="afterEffect">
                                  <p:stCondLst>
                                    <p:cond delay="0"/>
                                  </p:stCondLst>
                                  <p:childTnLst>
                                    <p:set>
                                      <p:cBhvr>
                                        <p:cTn id="388" dur="1" fill="hold">
                                          <p:stCondLst>
                                            <p:cond delay="0"/>
                                          </p:stCondLst>
                                        </p:cTn>
                                        <p:tgtEl>
                                          <p:spTgt spid="1153"/>
                                        </p:tgtEl>
                                        <p:attrNameLst>
                                          <p:attrName>style.visibility</p:attrName>
                                        </p:attrNameLst>
                                      </p:cBhvr>
                                      <p:to>
                                        <p:strVal val="visible"/>
                                      </p:to>
                                    </p:set>
                                    <p:anim calcmode="lin" valueType="num">
                                      <p:cBhvr>
                                        <p:cTn id="389" dur="1000" fill="hold"/>
                                        <p:tgtEl>
                                          <p:spTgt spid="1153"/>
                                        </p:tgtEl>
                                        <p:attrNameLst>
                                          <p:attrName>ppt_w</p:attrName>
                                        </p:attrNameLst>
                                      </p:cBhvr>
                                      <p:tavLst>
                                        <p:tav tm="0">
                                          <p:val>
                                            <p:fltVal val="0"/>
                                          </p:val>
                                        </p:tav>
                                        <p:tav tm="100000">
                                          <p:val>
                                            <p:strVal val="#ppt_w"/>
                                          </p:val>
                                        </p:tav>
                                      </p:tavLst>
                                    </p:anim>
                                    <p:anim calcmode="lin" valueType="num">
                                      <p:cBhvr>
                                        <p:cTn id="390" dur="1000" fill="hold"/>
                                        <p:tgtEl>
                                          <p:spTgt spid="1153"/>
                                        </p:tgtEl>
                                        <p:attrNameLst>
                                          <p:attrName>ppt_h</p:attrName>
                                        </p:attrNameLst>
                                      </p:cBhvr>
                                      <p:tavLst>
                                        <p:tav tm="0">
                                          <p:val>
                                            <p:fltVal val="0"/>
                                          </p:val>
                                        </p:tav>
                                        <p:tav tm="100000">
                                          <p:val>
                                            <p:strVal val="#ppt_h"/>
                                          </p:val>
                                        </p:tav>
                                      </p:tavLst>
                                    </p:anim>
                                    <p:anim calcmode="lin" valueType="num">
                                      <p:cBhvr>
                                        <p:cTn id="391" dur="1000" fill="hold"/>
                                        <p:tgtEl>
                                          <p:spTgt spid="1153"/>
                                        </p:tgtEl>
                                        <p:attrNameLst>
                                          <p:attrName>style.rotation</p:attrName>
                                        </p:attrNameLst>
                                      </p:cBhvr>
                                      <p:tavLst>
                                        <p:tav tm="0">
                                          <p:val>
                                            <p:fltVal val="90"/>
                                          </p:val>
                                        </p:tav>
                                        <p:tav tm="100000">
                                          <p:val>
                                            <p:fltVal val="0"/>
                                          </p:val>
                                        </p:tav>
                                      </p:tavLst>
                                    </p:anim>
                                    <p:animEffect transition="in" filter="fade">
                                      <p:cBhvr>
                                        <p:cTn id="392" dur="1000"/>
                                        <p:tgtEl>
                                          <p:spTgt spid="1153"/>
                                        </p:tgtEl>
                                      </p:cBhvr>
                                    </p:animEffect>
                                  </p:childTnLst>
                                </p:cTn>
                              </p:par>
                            </p:childTnLst>
                          </p:cTn>
                        </p:par>
                        <p:par>
                          <p:cTn id="393" fill="hold">
                            <p:stCondLst>
                              <p:cond delay="4750"/>
                            </p:stCondLst>
                            <p:childTnLst>
                              <p:par>
                                <p:cTn id="394" presetID="31" presetClass="entr" presetSubtype="0" fill="hold" nodeType="afterEffect">
                                  <p:stCondLst>
                                    <p:cond delay="0"/>
                                  </p:stCondLst>
                                  <p:childTnLst>
                                    <p:set>
                                      <p:cBhvr>
                                        <p:cTn id="395" dur="1" fill="hold">
                                          <p:stCondLst>
                                            <p:cond delay="0"/>
                                          </p:stCondLst>
                                        </p:cTn>
                                        <p:tgtEl>
                                          <p:spTgt spid="1079"/>
                                        </p:tgtEl>
                                        <p:attrNameLst>
                                          <p:attrName>style.visibility</p:attrName>
                                        </p:attrNameLst>
                                      </p:cBhvr>
                                      <p:to>
                                        <p:strVal val="visible"/>
                                      </p:to>
                                    </p:set>
                                    <p:anim calcmode="lin" valueType="num">
                                      <p:cBhvr>
                                        <p:cTn id="396" dur="500" fill="hold"/>
                                        <p:tgtEl>
                                          <p:spTgt spid="1079"/>
                                        </p:tgtEl>
                                        <p:attrNameLst>
                                          <p:attrName>ppt_w</p:attrName>
                                        </p:attrNameLst>
                                      </p:cBhvr>
                                      <p:tavLst>
                                        <p:tav tm="0">
                                          <p:val>
                                            <p:fltVal val="0"/>
                                          </p:val>
                                        </p:tav>
                                        <p:tav tm="100000">
                                          <p:val>
                                            <p:strVal val="#ppt_w"/>
                                          </p:val>
                                        </p:tav>
                                      </p:tavLst>
                                    </p:anim>
                                    <p:anim calcmode="lin" valueType="num">
                                      <p:cBhvr>
                                        <p:cTn id="397" dur="500" fill="hold"/>
                                        <p:tgtEl>
                                          <p:spTgt spid="1079"/>
                                        </p:tgtEl>
                                        <p:attrNameLst>
                                          <p:attrName>ppt_h</p:attrName>
                                        </p:attrNameLst>
                                      </p:cBhvr>
                                      <p:tavLst>
                                        <p:tav tm="0">
                                          <p:val>
                                            <p:fltVal val="0"/>
                                          </p:val>
                                        </p:tav>
                                        <p:tav tm="100000">
                                          <p:val>
                                            <p:strVal val="#ppt_h"/>
                                          </p:val>
                                        </p:tav>
                                      </p:tavLst>
                                    </p:anim>
                                    <p:anim calcmode="lin" valueType="num">
                                      <p:cBhvr>
                                        <p:cTn id="398" dur="500" fill="hold"/>
                                        <p:tgtEl>
                                          <p:spTgt spid="1079"/>
                                        </p:tgtEl>
                                        <p:attrNameLst>
                                          <p:attrName>style.rotation</p:attrName>
                                        </p:attrNameLst>
                                      </p:cBhvr>
                                      <p:tavLst>
                                        <p:tav tm="0">
                                          <p:val>
                                            <p:fltVal val="90"/>
                                          </p:val>
                                        </p:tav>
                                        <p:tav tm="100000">
                                          <p:val>
                                            <p:fltVal val="0"/>
                                          </p:val>
                                        </p:tav>
                                      </p:tavLst>
                                    </p:anim>
                                    <p:animEffect transition="in" filter="fade">
                                      <p:cBhvr>
                                        <p:cTn id="399" dur="500"/>
                                        <p:tgtEl>
                                          <p:spTgt spid="1079"/>
                                        </p:tgtEl>
                                      </p:cBhvr>
                                    </p:animEffect>
                                  </p:childTnLst>
                                </p:cTn>
                              </p:par>
                            </p:childTnLst>
                          </p:cTn>
                        </p:par>
                        <p:par>
                          <p:cTn id="400" fill="hold">
                            <p:stCondLst>
                              <p:cond delay="5250"/>
                            </p:stCondLst>
                            <p:childTnLst>
                              <p:par>
                                <p:cTn id="401" presetID="22" presetClass="entr" presetSubtype="1" fill="hold" nodeType="afterEffect">
                                  <p:stCondLst>
                                    <p:cond delay="0"/>
                                  </p:stCondLst>
                                  <p:childTnLst>
                                    <p:set>
                                      <p:cBhvr>
                                        <p:cTn id="402" dur="1" fill="hold">
                                          <p:stCondLst>
                                            <p:cond delay="0"/>
                                          </p:stCondLst>
                                        </p:cTn>
                                        <p:tgtEl>
                                          <p:spTgt spid="18"/>
                                        </p:tgtEl>
                                        <p:attrNameLst>
                                          <p:attrName>style.visibility</p:attrName>
                                        </p:attrNameLst>
                                      </p:cBhvr>
                                      <p:to>
                                        <p:strVal val="visible"/>
                                      </p:to>
                                    </p:set>
                                    <p:animEffect transition="in" filter="wipe(up)">
                                      <p:cBhvr>
                                        <p:cTn id="403" dur="500"/>
                                        <p:tgtEl>
                                          <p:spTgt spid="18"/>
                                        </p:tgtEl>
                                      </p:cBhvr>
                                    </p:animEffect>
                                  </p:childTnLst>
                                </p:cTn>
                              </p:par>
                              <p:par>
                                <p:cTn id="404" presetID="22" presetClass="entr" presetSubtype="8" fill="hold" nodeType="withEffect">
                                  <p:stCondLst>
                                    <p:cond delay="0"/>
                                  </p:stCondLst>
                                  <p:childTnLst>
                                    <p:set>
                                      <p:cBhvr>
                                        <p:cTn id="405" dur="1" fill="hold">
                                          <p:stCondLst>
                                            <p:cond delay="0"/>
                                          </p:stCondLst>
                                        </p:cTn>
                                        <p:tgtEl>
                                          <p:spTgt spid="1114"/>
                                        </p:tgtEl>
                                        <p:attrNameLst>
                                          <p:attrName>style.visibility</p:attrName>
                                        </p:attrNameLst>
                                      </p:cBhvr>
                                      <p:to>
                                        <p:strVal val="visible"/>
                                      </p:to>
                                    </p:set>
                                    <p:animEffect transition="in" filter="wipe(left)">
                                      <p:cBhvr>
                                        <p:cTn id="406" dur="500"/>
                                        <p:tgtEl>
                                          <p:spTgt spid="1114"/>
                                        </p:tgtEl>
                                      </p:cBhvr>
                                    </p:animEffect>
                                  </p:childTnLst>
                                </p:cTn>
                              </p:par>
                              <p:par>
                                <p:cTn id="407" presetID="22" presetClass="entr" presetSubtype="1" fill="hold" nodeType="withEffect">
                                  <p:stCondLst>
                                    <p:cond delay="0"/>
                                  </p:stCondLst>
                                  <p:childTnLst>
                                    <p:set>
                                      <p:cBhvr>
                                        <p:cTn id="408" dur="1" fill="hold">
                                          <p:stCondLst>
                                            <p:cond delay="0"/>
                                          </p:stCondLst>
                                        </p:cTn>
                                        <p:tgtEl>
                                          <p:spTgt spid="1151"/>
                                        </p:tgtEl>
                                        <p:attrNameLst>
                                          <p:attrName>style.visibility</p:attrName>
                                        </p:attrNameLst>
                                      </p:cBhvr>
                                      <p:to>
                                        <p:strVal val="visible"/>
                                      </p:to>
                                    </p:set>
                                    <p:animEffect transition="in" filter="wipe(up)">
                                      <p:cBhvr>
                                        <p:cTn id="409" dur="500"/>
                                        <p:tgtEl>
                                          <p:spTgt spid="1151"/>
                                        </p:tgtEl>
                                      </p:cBhvr>
                                    </p:animEffect>
                                  </p:childTnLst>
                                </p:cTn>
                              </p:par>
                              <p:par>
                                <p:cTn id="410" presetID="22" presetClass="entr" presetSubtype="8" fill="hold" nodeType="withEffect">
                                  <p:stCondLst>
                                    <p:cond delay="0"/>
                                  </p:stCondLst>
                                  <p:childTnLst>
                                    <p:set>
                                      <p:cBhvr>
                                        <p:cTn id="411" dur="1" fill="hold">
                                          <p:stCondLst>
                                            <p:cond delay="0"/>
                                          </p:stCondLst>
                                        </p:cTn>
                                        <p:tgtEl>
                                          <p:spTgt spid="1073"/>
                                        </p:tgtEl>
                                        <p:attrNameLst>
                                          <p:attrName>style.visibility</p:attrName>
                                        </p:attrNameLst>
                                      </p:cBhvr>
                                      <p:to>
                                        <p:strVal val="visible"/>
                                      </p:to>
                                    </p:set>
                                    <p:animEffect transition="in" filter="wipe(left)">
                                      <p:cBhvr>
                                        <p:cTn id="412" dur="500"/>
                                        <p:tgtEl>
                                          <p:spTgt spid="1073"/>
                                        </p:tgtEl>
                                      </p:cBhvr>
                                    </p:animEffect>
                                  </p:childTnLst>
                                </p:cTn>
                              </p:par>
                              <p:par>
                                <p:cTn id="413" presetID="22" presetClass="entr" presetSubtype="1" fill="hold" nodeType="withEffect">
                                  <p:stCondLst>
                                    <p:cond delay="0"/>
                                  </p:stCondLst>
                                  <p:childTnLst>
                                    <p:set>
                                      <p:cBhvr>
                                        <p:cTn id="414" dur="1" fill="hold">
                                          <p:stCondLst>
                                            <p:cond delay="0"/>
                                          </p:stCondLst>
                                        </p:cTn>
                                        <p:tgtEl>
                                          <p:spTgt spid="1080"/>
                                        </p:tgtEl>
                                        <p:attrNameLst>
                                          <p:attrName>style.visibility</p:attrName>
                                        </p:attrNameLst>
                                      </p:cBhvr>
                                      <p:to>
                                        <p:strVal val="visible"/>
                                      </p:to>
                                    </p:set>
                                    <p:animEffect transition="in" filter="wipe(up)">
                                      <p:cBhvr>
                                        <p:cTn id="415" dur="500"/>
                                        <p:tgtEl>
                                          <p:spTgt spid="1080"/>
                                        </p:tgtEl>
                                      </p:cBhvr>
                                    </p:animEffect>
                                  </p:childTnLst>
                                </p:cTn>
                              </p:par>
                              <p:par>
                                <p:cTn id="416" presetID="21" presetClass="entr" presetSubtype="1" fill="hold" nodeType="withEffect">
                                  <p:stCondLst>
                                    <p:cond delay="0"/>
                                  </p:stCondLst>
                                  <p:childTnLst>
                                    <p:set>
                                      <p:cBhvr>
                                        <p:cTn id="417" dur="1" fill="hold">
                                          <p:stCondLst>
                                            <p:cond delay="0"/>
                                          </p:stCondLst>
                                        </p:cTn>
                                        <p:tgtEl>
                                          <p:spTgt spid="1100"/>
                                        </p:tgtEl>
                                        <p:attrNameLst>
                                          <p:attrName>style.visibility</p:attrName>
                                        </p:attrNameLst>
                                      </p:cBhvr>
                                      <p:to>
                                        <p:strVal val="visible"/>
                                      </p:to>
                                    </p:set>
                                    <p:animEffect transition="in" filter="wheel(1)">
                                      <p:cBhvr>
                                        <p:cTn id="418" dur="500"/>
                                        <p:tgtEl>
                                          <p:spTgt spid="1100"/>
                                        </p:tgtEl>
                                      </p:cBhvr>
                                    </p:animEffect>
                                  </p:childTnLst>
                                </p:cTn>
                              </p:par>
                              <p:par>
                                <p:cTn id="419" presetID="21" presetClass="entr" presetSubtype="1" fill="hold" nodeType="withEffect">
                                  <p:stCondLst>
                                    <p:cond delay="0"/>
                                  </p:stCondLst>
                                  <p:childTnLst>
                                    <p:set>
                                      <p:cBhvr>
                                        <p:cTn id="420" dur="1" fill="hold">
                                          <p:stCondLst>
                                            <p:cond delay="0"/>
                                          </p:stCondLst>
                                        </p:cTn>
                                        <p:tgtEl>
                                          <p:spTgt spid="1105"/>
                                        </p:tgtEl>
                                        <p:attrNameLst>
                                          <p:attrName>style.visibility</p:attrName>
                                        </p:attrNameLst>
                                      </p:cBhvr>
                                      <p:to>
                                        <p:strVal val="visible"/>
                                      </p:to>
                                    </p:set>
                                    <p:animEffect transition="in" filter="wheel(1)">
                                      <p:cBhvr>
                                        <p:cTn id="421" dur="2000"/>
                                        <p:tgtEl>
                                          <p:spTgt spid="1105"/>
                                        </p:tgtEl>
                                      </p:cBhvr>
                                    </p:animEffect>
                                  </p:childTnLst>
                                </p:cTn>
                              </p:par>
                              <p:par>
                                <p:cTn id="422" presetID="22" presetClass="entr" presetSubtype="1" fill="hold" nodeType="withEffect">
                                  <p:stCondLst>
                                    <p:cond delay="0"/>
                                  </p:stCondLst>
                                  <p:childTnLst>
                                    <p:set>
                                      <p:cBhvr>
                                        <p:cTn id="423" dur="1" fill="hold">
                                          <p:stCondLst>
                                            <p:cond delay="0"/>
                                          </p:stCondLst>
                                        </p:cTn>
                                        <p:tgtEl>
                                          <p:spTgt spid="1147"/>
                                        </p:tgtEl>
                                        <p:attrNameLst>
                                          <p:attrName>style.visibility</p:attrName>
                                        </p:attrNameLst>
                                      </p:cBhvr>
                                      <p:to>
                                        <p:strVal val="visible"/>
                                      </p:to>
                                    </p:set>
                                    <p:animEffect transition="in" filter="wipe(up)">
                                      <p:cBhvr>
                                        <p:cTn id="424" dur="500"/>
                                        <p:tgtEl>
                                          <p:spTgt spid="1147"/>
                                        </p:tgtEl>
                                      </p:cBhvr>
                                    </p:animEffect>
                                  </p:childTnLst>
                                </p:cTn>
                              </p:par>
                              <p:par>
                                <p:cTn id="425" presetID="22" presetClass="entr" presetSubtype="1" fill="hold" nodeType="withEffect">
                                  <p:stCondLst>
                                    <p:cond delay="0"/>
                                  </p:stCondLst>
                                  <p:childTnLst>
                                    <p:set>
                                      <p:cBhvr>
                                        <p:cTn id="426" dur="1" fill="hold">
                                          <p:stCondLst>
                                            <p:cond delay="0"/>
                                          </p:stCondLst>
                                        </p:cTn>
                                        <p:tgtEl>
                                          <p:spTgt spid="1157"/>
                                        </p:tgtEl>
                                        <p:attrNameLst>
                                          <p:attrName>style.visibility</p:attrName>
                                        </p:attrNameLst>
                                      </p:cBhvr>
                                      <p:to>
                                        <p:strVal val="visible"/>
                                      </p:to>
                                    </p:set>
                                    <p:animEffect transition="in" filter="wipe(up)">
                                      <p:cBhvr>
                                        <p:cTn id="427" dur="500"/>
                                        <p:tgtEl>
                                          <p:spTgt spid="1157"/>
                                        </p:tgtEl>
                                      </p:cBhvr>
                                    </p:animEffect>
                                  </p:childTnLst>
                                </p:cTn>
                              </p:par>
                              <p:par>
                                <p:cTn id="428" presetID="22" presetClass="entr" presetSubtype="8" fill="hold" nodeType="withEffect">
                                  <p:stCondLst>
                                    <p:cond delay="0"/>
                                  </p:stCondLst>
                                  <p:childTnLst>
                                    <p:set>
                                      <p:cBhvr>
                                        <p:cTn id="429" dur="1" fill="hold">
                                          <p:stCondLst>
                                            <p:cond delay="0"/>
                                          </p:stCondLst>
                                        </p:cTn>
                                        <p:tgtEl>
                                          <p:spTgt spid="1162"/>
                                        </p:tgtEl>
                                        <p:attrNameLst>
                                          <p:attrName>style.visibility</p:attrName>
                                        </p:attrNameLst>
                                      </p:cBhvr>
                                      <p:to>
                                        <p:strVal val="visible"/>
                                      </p:to>
                                    </p:set>
                                    <p:animEffect transition="in" filter="wipe(left)">
                                      <p:cBhvr>
                                        <p:cTn id="430" dur="500"/>
                                        <p:tgtEl>
                                          <p:spTgt spid="1162"/>
                                        </p:tgtEl>
                                      </p:cBhvr>
                                    </p:animEffect>
                                  </p:childTnLst>
                                </p:cTn>
                              </p:par>
                              <p:par>
                                <p:cTn id="431" presetID="22" presetClass="entr" presetSubtype="1" fill="hold" nodeType="withEffect">
                                  <p:stCondLst>
                                    <p:cond delay="0"/>
                                  </p:stCondLst>
                                  <p:childTnLst>
                                    <p:set>
                                      <p:cBhvr>
                                        <p:cTn id="432" dur="1" fill="hold">
                                          <p:stCondLst>
                                            <p:cond delay="0"/>
                                          </p:stCondLst>
                                        </p:cTn>
                                        <p:tgtEl>
                                          <p:spTgt spid="1161"/>
                                        </p:tgtEl>
                                        <p:attrNameLst>
                                          <p:attrName>style.visibility</p:attrName>
                                        </p:attrNameLst>
                                      </p:cBhvr>
                                      <p:to>
                                        <p:strVal val="visible"/>
                                      </p:to>
                                    </p:set>
                                    <p:animEffect transition="in" filter="wipe(up)">
                                      <p:cBhvr>
                                        <p:cTn id="433" dur="500"/>
                                        <p:tgtEl>
                                          <p:spTgt spid="1161"/>
                                        </p:tgtEl>
                                      </p:cBhvr>
                                    </p:animEffect>
                                  </p:childTnLst>
                                </p:cTn>
                              </p:par>
                              <p:par>
                                <p:cTn id="434" presetID="22" presetClass="entr" presetSubtype="8" fill="hold" nodeType="withEffect">
                                  <p:stCondLst>
                                    <p:cond delay="0"/>
                                  </p:stCondLst>
                                  <p:childTnLst>
                                    <p:set>
                                      <p:cBhvr>
                                        <p:cTn id="435" dur="1" fill="hold">
                                          <p:stCondLst>
                                            <p:cond delay="0"/>
                                          </p:stCondLst>
                                        </p:cTn>
                                        <p:tgtEl>
                                          <p:spTgt spid="1160"/>
                                        </p:tgtEl>
                                        <p:attrNameLst>
                                          <p:attrName>style.visibility</p:attrName>
                                        </p:attrNameLst>
                                      </p:cBhvr>
                                      <p:to>
                                        <p:strVal val="visible"/>
                                      </p:to>
                                    </p:set>
                                    <p:animEffect transition="in" filter="wipe(left)">
                                      <p:cBhvr>
                                        <p:cTn id="436" dur="500"/>
                                        <p:tgtEl>
                                          <p:spTgt spid="1160"/>
                                        </p:tgtEl>
                                      </p:cBhvr>
                                    </p:animEffect>
                                  </p:childTnLst>
                                </p:cTn>
                              </p:par>
                              <p:par>
                                <p:cTn id="437" presetID="22" presetClass="entr" presetSubtype="8" fill="hold" nodeType="withEffect">
                                  <p:stCondLst>
                                    <p:cond delay="0"/>
                                  </p:stCondLst>
                                  <p:childTnLst>
                                    <p:set>
                                      <p:cBhvr>
                                        <p:cTn id="438" dur="1" fill="hold">
                                          <p:stCondLst>
                                            <p:cond delay="0"/>
                                          </p:stCondLst>
                                        </p:cTn>
                                        <p:tgtEl>
                                          <p:spTgt spid="1159"/>
                                        </p:tgtEl>
                                        <p:attrNameLst>
                                          <p:attrName>style.visibility</p:attrName>
                                        </p:attrNameLst>
                                      </p:cBhvr>
                                      <p:to>
                                        <p:strVal val="visible"/>
                                      </p:to>
                                    </p:set>
                                    <p:animEffect transition="in" filter="wipe(left)">
                                      <p:cBhvr>
                                        <p:cTn id="439" dur="500"/>
                                        <p:tgtEl>
                                          <p:spTgt spid="1159"/>
                                        </p:tgtEl>
                                      </p:cBhvr>
                                    </p:animEffect>
                                  </p:childTnLst>
                                </p:cTn>
                              </p:par>
                            </p:childTnLst>
                          </p:cTn>
                        </p:par>
                      </p:childTnLst>
                    </p:cTn>
                  </p:par>
                  <p:par>
                    <p:cTn id="440" fill="hold">
                      <p:stCondLst>
                        <p:cond delay="indefinite"/>
                      </p:stCondLst>
                      <p:childTnLst>
                        <p:par>
                          <p:cTn id="441" fill="hold">
                            <p:stCondLst>
                              <p:cond delay="0"/>
                            </p:stCondLst>
                            <p:childTnLst>
                              <p:par>
                                <p:cTn id="442" presetID="22" presetClass="exit" presetSubtype="2" fill="hold" grpId="1" nodeType="clickEffect">
                                  <p:stCondLst>
                                    <p:cond delay="0"/>
                                  </p:stCondLst>
                                  <p:childTnLst>
                                    <p:animEffect transition="out" filter="wipe(right)">
                                      <p:cBhvr>
                                        <p:cTn id="443" dur="500"/>
                                        <p:tgtEl>
                                          <p:spTgt spid="53"/>
                                        </p:tgtEl>
                                      </p:cBhvr>
                                    </p:animEffect>
                                    <p:set>
                                      <p:cBhvr>
                                        <p:cTn id="444" dur="1" fill="hold">
                                          <p:stCondLst>
                                            <p:cond delay="499"/>
                                          </p:stCondLst>
                                        </p:cTn>
                                        <p:tgtEl>
                                          <p:spTgt spid="53"/>
                                        </p:tgtEl>
                                        <p:attrNameLst>
                                          <p:attrName>style.visibility</p:attrName>
                                        </p:attrNameLst>
                                      </p:cBhvr>
                                      <p:to>
                                        <p:strVal val="hidden"/>
                                      </p:to>
                                    </p:set>
                                  </p:childTnLst>
                                </p:cTn>
                              </p:par>
                              <p:par>
                                <p:cTn id="445" presetID="22" presetClass="entr" presetSubtype="2" fill="hold" grpId="0" nodeType="withEffect">
                                  <p:stCondLst>
                                    <p:cond delay="0"/>
                                  </p:stCondLst>
                                  <p:childTnLst>
                                    <p:set>
                                      <p:cBhvr>
                                        <p:cTn id="446" dur="1" fill="hold">
                                          <p:stCondLst>
                                            <p:cond delay="0"/>
                                          </p:stCondLst>
                                        </p:cTn>
                                        <p:tgtEl>
                                          <p:spTgt spid="26"/>
                                        </p:tgtEl>
                                        <p:attrNameLst>
                                          <p:attrName>style.visibility</p:attrName>
                                        </p:attrNameLst>
                                      </p:cBhvr>
                                      <p:to>
                                        <p:strVal val="visible"/>
                                      </p:to>
                                    </p:set>
                                    <p:animEffect transition="in" filter="wipe(right)">
                                      <p:cBhvr>
                                        <p:cTn id="447" dur="500"/>
                                        <p:tgtEl>
                                          <p:spTgt spid="26"/>
                                        </p:tgtEl>
                                      </p:cBhvr>
                                    </p:animEffect>
                                  </p:childTnLst>
                                </p:cTn>
                              </p:par>
                            </p:childTnLst>
                          </p:cTn>
                        </p:par>
                        <p:par>
                          <p:cTn id="448" fill="hold">
                            <p:stCondLst>
                              <p:cond delay="500"/>
                            </p:stCondLst>
                            <p:childTnLst>
                              <p:par>
                                <p:cTn id="449" presetID="22" presetClass="entr" presetSubtype="2" fill="hold" grpId="0" nodeType="afterEffect">
                                  <p:stCondLst>
                                    <p:cond delay="0"/>
                                  </p:stCondLst>
                                  <p:childTnLst>
                                    <p:set>
                                      <p:cBhvr>
                                        <p:cTn id="450" dur="1" fill="hold">
                                          <p:stCondLst>
                                            <p:cond delay="0"/>
                                          </p:stCondLst>
                                        </p:cTn>
                                        <p:tgtEl>
                                          <p:spTgt spid="1163"/>
                                        </p:tgtEl>
                                        <p:attrNameLst>
                                          <p:attrName>style.visibility</p:attrName>
                                        </p:attrNameLst>
                                      </p:cBhvr>
                                      <p:to>
                                        <p:strVal val="visible"/>
                                      </p:to>
                                    </p:set>
                                    <p:animEffect transition="in" filter="wipe(right)">
                                      <p:cBhvr>
                                        <p:cTn id="451" dur="1000"/>
                                        <p:tgtEl>
                                          <p:spTgt spid="1163"/>
                                        </p:tgtEl>
                                      </p:cBhvr>
                                    </p:animEffect>
                                  </p:childTnLst>
                                </p:cTn>
                              </p:par>
                            </p:childTnLst>
                          </p:cTn>
                        </p:par>
                        <p:par>
                          <p:cTn id="452" fill="hold">
                            <p:stCondLst>
                              <p:cond delay="1500"/>
                            </p:stCondLst>
                            <p:childTnLst>
                              <p:par>
                                <p:cTn id="453" presetID="22" presetClass="entr" presetSubtype="8" fill="hold" nodeType="afterEffect">
                                  <p:stCondLst>
                                    <p:cond delay="0"/>
                                  </p:stCondLst>
                                  <p:childTnLst>
                                    <p:set>
                                      <p:cBhvr>
                                        <p:cTn id="454" dur="1" fill="hold">
                                          <p:stCondLst>
                                            <p:cond delay="0"/>
                                          </p:stCondLst>
                                        </p:cTn>
                                        <p:tgtEl>
                                          <p:spTgt spid="3"/>
                                        </p:tgtEl>
                                        <p:attrNameLst>
                                          <p:attrName>style.visibility</p:attrName>
                                        </p:attrNameLst>
                                      </p:cBhvr>
                                      <p:to>
                                        <p:strVal val="visible"/>
                                      </p:to>
                                    </p:set>
                                    <p:animEffect transition="in" filter="wipe(left)">
                                      <p:cBhvr>
                                        <p:cTn id="455" dur="2000"/>
                                        <p:tgtEl>
                                          <p:spTgt spid="3"/>
                                        </p:tgtEl>
                                      </p:cBhvr>
                                    </p:animEffect>
                                  </p:childTnLst>
                                </p:cTn>
                              </p:par>
                              <p:par>
                                <p:cTn id="456" presetID="22" presetClass="entr" presetSubtype="4" fill="hold" nodeType="withEffect">
                                  <p:stCondLst>
                                    <p:cond delay="0"/>
                                  </p:stCondLst>
                                  <p:childTnLst>
                                    <p:set>
                                      <p:cBhvr>
                                        <p:cTn id="457" dur="1" fill="hold">
                                          <p:stCondLst>
                                            <p:cond delay="0"/>
                                          </p:stCondLst>
                                        </p:cTn>
                                        <p:tgtEl>
                                          <p:spTgt spid="13"/>
                                        </p:tgtEl>
                                        <p:attrNameLst>
                                          <p:attrName>style.visibility</p:attrName>
                                        </p:attrNameLst>
                                      </p:cBhvr>
                                      <p:to>
                                        <p:strVal val="visible"/>
                                      </p:to>
                                    </p:set>
                                    <p:animEffect transition="in" filter="wipe(down)">
                                      <p:cBhvr>
                                        <p:cTn id="458" dur="1000"/>
                                        <p:tgtEl>
                                          <p:spTgt spid="13"/>
                                        </p:tgtEl>
                                      </p:cBhvr>
                                    </p:animEffect>
                                  </p:childTnLst>
                                </p:cTn>
                              </p:par>
                            </p:childTnLst>
                          </p:cTn>
                        </p:par>
                      </p:childTnLst>
                    </p:cTn>
                  </p:par>
                  <p:par>
                    <p:cTn id="459" fill="hold">
                      <p:stCondLst>
                        <p:cond delay="indefinite"/>
                      </p:stCondLst>
                      <p:childTnLst>
                        <p:par>
                          <p:cTn id="460" fill="hold">
                            <p:stCondLst>
                              <p:cond delay="0"/>
                            </p:stCondLst>
                            <p:childTnLst>
                              <p:par>
                                <p:cTn id="461" presetID="22" presetClass="exit" presetSubtype="2" fill="hold" grpId="1" nodeType="clickEffect">
                                  <p:stCondLst>
                                    <p:cond delay="0"/>
                                  </p:stCondLst>
                                  <p:childTnLst>
                                    <p:animEffect transition="out" filter="wipe(right)">
                                      <p:cBhvr>
                                        <p:cTn id="462" dur="1000"/>
                                        <p:tgtEl>
                                          <p:spTgt spid="1163"/>
                                        </p:tgtEl>
                                      </p:cBhvr>
                                    </p:animEffect>
                                    <p:set>
                                      <p:cBhvr>
                                        <p:cTn id="463" dur="1" fill="hold">
                                          <p:stCondLst>
                                            <p:cond delay="999"/>
                                          </p:stCondLst>
                                        </p:cTn>
                                        <p:tgtEl>
                                          <p:spTgt spid="1163"/>
                                        </p:tgtEl>
                                        <p:attrNameLst>
                                          <p:attrName>style.visibility</p:attrName>
                                        </p:attrNameLst>
                                      </p:cBhvr>
                                      <p:to>
                                        <p:strVal val="hidden"/>
                                      </p:to>
                                    </p:set>
                                  </p:childTnLst>
                                </p:cTn>
                              </p:par>
                              <p:par>
                                <p:cTn id="464" presetID="22" presetClass="entr" presetSubtype="2" fill="hold" grpId="0" nodeType="withEffect">
                                  <p:stCondLst>
                                    <p:cond delay="0"/>
                                  </p:stCondLst>
                                  <p:childTnLst>
                                    <p:set>
                                      <p:cBhvr>
                                        <p:cTn id="465" dur="1" fill="hold">
                                          <p:stCondLst>
                                            <p:cond delay="0"/>
                                          </p:stCondLst>
                                        </p:cTn>
                                        <p:tgtEl>
                                          <p:spTgt spid="11"/>
                                        </p:tgtEl>
                                        <p:attrNameLst>
                                          <p:attrName>style.visibility</p:attrName>
                                        </p:attrNameLst>
                                      </p:cBhvr>
                                      <p:to>
                                        <p:strVal val="visible"/>
                                      </p:to>
                                    </p:set>
                                    <p:animEffect transition="in" filter="wipe(right)">
                                      <p:cBhvr>
                                        <p:cTn id="466" dur="1000"/>
                                        <p:tgtEl>
                                          <p:spTgt spid="11"/>
                                        </p:tgtEl>
                                      </p:cBhvr>
                                    </p:animEffect>
                                  </p:childTnLst>
                                </p:cTn>
                              </p:par>
                            </p:childTnLst>
                          </p:cTn>
                        </p:par>
                        <p:par>
                          <p:cTn id="467" fill="hold">
                            <p:stCondLst>
                              <p:cond delay="1000"/>
                            </p:stCondLst>
                            <p:childTnLst>
                              <p:par>
                                <p:cTn id="468" presetID="22" presetClass="entr" presetSubtype="2" fill="hold" grpId="0" nodeType="afterEffect">
                                  <p:stCondLst>
                                    <p:cond delay="0"/>
                                  </p:stCondLst>
                                  <p:childTnLst>
                                    <p:set>
                                      <p:cBhvr>
                                        <p:cTn id="469" dur="1" fill="hold">
                                          <p:stCondLst>
                                            <p:cond delay="0"/>
                                          </p:stCondLst>
                                        </p:cTn>
                                        <p:tgtEl>
                                          <p:spTgt spid="1164"/>
                                        </p:tgtEl>
                                        <p:attrNameLst>
                                          <p:attrName>style.visibility</p:attrName>
                                        </p:attrNameLst>
                                      </p:cBhvr>
                                      <p:to>
                                        <p:strVal val="visible"/>
                                      </p:to>
                                    </p:set>
                                    <p:animEffect transition="in" filter="wipe(right)">
                                      <p:cBhvr>
                                        <p:cTn id="470" dur="500"/>
                                        <p:tgtEl>
                                          <p:spTgt spid="1164"/>
                                        </p:tgtEl>
                                      </p:cBhvr>
                                    </p:animEffect>
                                  </p:childTnLst>
                                </p:cTn>
                              </p:par>
                            </p:childTnLst>
                          </p:cTn>
                        </p:par>
                        <p:par>
                          <p:cTn id="471" fill="hold">
                            <p:stCondLst>
                              <p:cond delay="1500"/>
                            </p:stCondLst>
                            <p:childTnLst>
                              <p:par>
                                <p:cTn id="472" presetID="26" presetClass="entr" presetSubtype="0" fill="hold" nodeType="afterEffect">
                                  <p:stCondLst>
                                    <p:cond delay="0"/>
                                  </p:stCondLst>
                                  <p:childTnLst>
                                    <p:set>
                                      <p:cBhvr>
                                        <p:cTn id="473" dur="1" fill="hold">
                                          <p:stCondLst>
                                            <p:cond delay="0"/>
                                          </p:stCondLst>
                                        </p:cTn>
                                        <p:tgtEl>
                                          <p:spTgt spid="59"/>
                                        </p:tgtEl>
                                        <p:attrNameLst>
                                          <p:attrName>style.visibility</p:attrName>
                                        </p:attrNameLst>
                                      </p:cBhvr>
                                      <p:to>
                                        <p:strVal val="visible"/>
                                      </p:to>
                                    </p:set>
                                    <p:animEffect transition="in" filter="wipe(down)">
                                      <p:cBhvr>
                                        <p:cTn id="474" dur="362">
                                          <p:stCondLst>
                                            <p:cond delay="0"/>
                                          </p:stCondLst>
                                        </p:cTn>
                                        <p:tgtEl>
                                          <p:spTgt spid="59"/>
                                        </p:tgtEl>
                                      </p:cBhvr>
                                    </p:animEffect>
                                    <p:anim calcmode="lin" valueType="num">
                                      <p:cBhvr>
                                        <p:cTn id="475" dur="1139"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76" dur="415"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77" dur="415" tmFilter="0, 0; 0.125,0.2665; 0.25,0.4; 0.375,0.465; 0.5,0.5;  0.625,0.535; 0.75,0.6; 0.875,0.7335; 1,1">
                                          <p:stCondLst>
                                            <p:cond delay="415"/>
                                          </p:stCondLst>
                                        </p:cTn>
                                        <p:tgtEl>
                                          <p:spTgt spid="59"/>
                                        </p:tgtEl>
                                        <p:attrNameLst>
                                          <p:attrName>ppt_y</p:attrName>
                                        </p:attrNameLst>
                                      </p:cBhvr>
                                      <p:tavLst>
                                        <p:tav tm="0" fmla="#ppt_y-sin(pi*$)/9">
                                          <p:val>
                                            <p:fltVal val="0"/>
                                          </p:val>
                                        </p:tav>
                                        <p:tav tm="100000">
                                          <p:val>
                                            <p:fltVal val="1"/>
                                          </p:val>
                                        </p:tav>
                                      </p:tavLst>
                                    </p:anim>
                                    <p:anim calcmode="lin" valueType="num">
                                      <p:cBhvr>
                                        <p:cTn id="478" dur="207" tmFilter="0, 0; 0.125,0.2665; 0.25,0.4; 0.375,0.465; 0.5,0.5;  0.625,0.535; 0.75,0.6; 0.875,0.7335; 1,1">
                                          <p:stCondLst>
                                            <p:cond delay="828"/>
                                          </p:stCondLst>
                                        </p:cTn>
                                        <p:tgtEl>
                                          <p:spTgt spid="59"/>
                                        </p:tgtEl>
                                        <p:attrNameLst>
                                          <p:attrName>ppt_y</p:attrName>
                                        </p:attrNameLst>
                                      </p:cBhvr>
                                      <p:tavLst>
                                        <p:tav tm="0" fmla="#ppt_y-sin(pi*$)/27">
                                          <p:val>
                                            <p:fltVal val="0"/>
                                          </p:val>
                                        </p:tav>
                                        <p:tav tm="100000">
                                          <p:val>
                                            <p:fltVal val="1"/>
                                          </p:val>
                                        </p:tav>
                                      </p:tavLst>
                                    </p:anim>
                                    <p:anim calcmode="lin" valueType="num">
                                      <p:cBhvr>
                                        <p:cTn id="479" dur="103" tmFilter="0, 0; 0.125,0.2665; 0.25,0.4; 0.375,0.465; 0.5,0.5;  0.625,0.535; 0.75,0.6; 0.875,0.7335; 1,1">
                                          <p:stCondLst>
                                            <p:cond delay="1035"/>
                                          </p:stCondLst>
                                        </p:cTn>
                                        <p:tgtEl>
                                          <p:spTgt spid="59"/>
                                        </p:tgtEl>
                                        <p:attrNameLst>
                                          <p:attrName>ppt_y</p:attrName>
                                        </p:attrNameLst>
                                      </p:cBhvr>
                                      <p:tavLst>
                                        <p:tav tm="0" fmla="#ppt_y-sin(pi*$)/81">
                                          <p:val>
                                            <p:fltVal val="0"/>
                                          </p:val>
                                        </p:tav>
                                        <p:tav tm="100000">
                                          <p:val>
                                            <p:fltVal val="1"/>
                                          </p:val>
                                        </p:tav>
                                      </p:tavLst>
                                    </p:anim>
                                    <p:animScale>
                                      <p:cBhvr>
                                        <p:cTn id="480" dur="16">
                                          <p:stCondLst>
                                            <p:cond delay="406"/>
                                          </p:stCondLst>
                                        </p:cTn>
                                        <p:tgtEl>
                                          <p:spTgt spid="59"/>
                                        </p:tgtEl>
                                      </p:cBhvr>
                                      <p:to x="100000" y="60000"/>
                                    </p:animScale>
                                    <p:animScale>
                                      <p:cBhvr>
                                        <p:cTn id="481" dur="104" decel="50000">
                                          <p:stCondLst>
                                            <p:cond delay="423"/>
                                          </p:stCondLst>
                                        </p:cTn>
                                        <p:tgtEl>
                                          <p:spTgt spid="59"/>
                                        </p:tgtEl>
                                      </p:cBhvr>
                                      <p:to x="100000" y="100000"/>
                                    </p:animScale>
                                    <p:animScale>
                                      <p:cBhvr>
                                        <p:cTn id="482" dur="16">
                                          <p:stCondLst>
                                            <p:cond delay="820"/>
                                          </p:stCondLst>
                                        </p:cTn>
                                        <p:tgtEl>
                                          <p:spTgt spid="59"/>
                                        </p:tgtEl>
                                      </p:cBhvr>
                                      <p:to x="100000" y="80000"/>
                                    </p:animScale>
                                    <p:animScale>
                                      <p:cBhvr>
                                        <p:cTn id="483" dur="104" decel="50000">
                                          <p:stCondLst>
                                            <p:cond delay="836"/>
                                          </p:stCondLst>
                                        </p:cTn>
                                        <p:tgtEl>
                                          <p:spTgt spid="59"/>
                                        </p:tgtEl>
                                      </p:cBhvr>
                                      <p:to x="100000" y="100000"/>
                                    </p:animScale>
                                    <p:animScale>
                                      <p:cBhvr>
                                        <p:cTn id="484" dur="16">
                                          <p:stCondLst>
                                            <p:cond delay="1026"/>
                                          </p:stCondLst>
                                        </p:cTn>
                                        <p:tgtEl>
                                          <p:spTgt spid="59"/>
                                        </p:tgtEl>
                                      </p:cBhvr>
                                      <p:to x="100000" y="90000"/>
                                    </p:animScale>
                                    <p:animScale>
                                      <p:cBhvr>
                                        <p:cTn id="485" dur="104" decel="50000">
                                          <p:stCondLst>
                                            <p:cond delay="1042"/>
                                          </p:stCondLst>
                                        </p:cTn>
                                        <p:tgtEl>
                                          <p:spTgt spid="59"/>
                                        </p:tgtEl>
                                      </p:cBhvr>
                                      <p:to x="100000" y="100000"/>
                                    </p:animScale>
                                    <p:animScale>
                                      <p:cBhvr>
                                        <p:cTn id="486" dur="16">
                                          <p:stCondLst>
                                            <p:cond delay="1130"/>
                                          </p:stCondLst>
                                        </p:cTn>
                                        <p:tgtEl>
                                          <p:spTgt spid="59"/>
                                        </p:tgtEl>
                                      </p:cBhvr>
                                      <p:to x="100000" y="95000"/>
                                    </p:animScale>
                                    <p:animScale>
                                      <p:cBhvr>
                                        <p:cTn id="487" dur="104" decel="50000">
                                          <p:stCondLst>
                                            <p:cond delay="1146"/>
                                          </p:stCondLst>
                                        </p:cTn>
                                        <p:tgtEl>
                                          <p:spTgt spid="59"/>
                                        </p:tgtEl>
                                      </p:cBhvr>
                                      <p:to x="100000" y="100000"/>
                                    </p:animScale>
                                  </p:childTnLst>
                                </p:cTn>
                              </p:par>
                              <p:par>
                                <p:cTn id="488" presetID="26" presetClass="entr" presetSubtype="0" fill="hold" nodeType="withEffect">
                                  <p:stCondLst>
                                    <p:cond delay="500"/>
                                  </p:stCondLst>
                                  <p:childTnLst>
                                    <p:set>
                                      <p:cBhvr>
                                        <p:cTn id="489" dur="1" fill="hold">
                                          <p:stCondLst>
                                            <p:cond delay="0"/>
                                          </p:stCondLst>
                                        </p:cTn>
                                        <p:tgtEl>
                                          <p:spTgt spid="1030"/>
                                        </p:tgtEl>
                                        <p:attrNameLst>
                                          <p:attrName>style.visibility</p:attrName>
                                        </p:attrNameLst>
                                      </p:cBhvr>
                                      <p:to>
                                        <p:strVal val="visible"/>
                                      </p:to>
                                    </p:set>
                                    <p:animEffect transition="in" filter="wipe(down)">
                                      <p:cBhvr>
                                        <p:cTn id="490" dur="362">
                                          <p:stCondLst>
                                            <p:cond delay="0"/>
                                          </p:stCondLst>
                                        </p:cTn>
                                        <p:tgtEl>
                                          <p:spTgt spid="1030"/>
                                        </p:tgtEl>
                                      </p:cBhvr>
                                    </p:animEffect>
                                    <p:anim calcmode="lin" valueType="num">
                                      <p:cBhvr>
                                        <p:cTn id="491" dur="1139"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492" dur="415"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493" dur="415" tmFilter="0, 0; 0.125,0.2665; 0.25,0.4; 0.375,0.465; 0.5,0.5;  0.625,0.535; 0.75,0.6; 0.875,0.7335; 1,1">
                                          <p:stCondLst>
                                            <p:cond delay="415"/>
                                          </p:stCondLst>
                                        </p:cTn>
                                        <p:tgtEl>
                                          <p:spTgt spid="1030"/>
                                        </p:tgtEl>
                                        <p:attrNameLst>
                                          <p:attrName>ppt_y</p:attrName>
                                        </p:attrNameLst>
                                      </p:cBhvr>
                                      <p:tavLst>
                                        <p:tav tm="0" fmla="#ppt_y-sin(pi*$)/9">
                                          <p:val>
                                            <p:fltVal val="0"/>
                                          </p:val>
                                        </p:tav>
                                        <p:tav tm="100000">
                                          <p:val>
                                            <p:fltVal val="1"/>
                                          </p:val>
                                        </p:tav>
                                      </p:tavLst>
                                    </p:anim>
                                    <p:anim calcmode="lin" valueType="num">
                                      <p:cBhvr>
                                        <p:cTn id="494" dur="207" tmFilter="0, 0; 0.125,0.2665; 0.25,0.4; 0.375,0.465; 0.5,0.5;  0.625,0.535; 0.75,0.6; 0.875,0.7335; 1,1">
                                          <p:stCondLst>
                                            <p:cond delay="828"/>
                                          </p:stCondLst>
                                        </p:cTn>
                                        <p:tgtEl>
                                          <p:spTgt spid="1030"/>
                                        </p:tgtEl>
                                        <p:attrNameLst>
                                          <p:attrName>ppt_y</p:attrName>
                                        </p:attrNameLst>
                                      </p:cBhvr>
                                      <p:tavLst>
                                        <p:tav tm="0" fmla="#ppt_y-sin(pi*$)/27">
                                          <p:val>
                                            <p:fltVal val="0"/>
                                          </p:val>
                                        </p:tav>
                                        <p:tav tm="100000">
                                          <p:val>
                                            <p:fltVal val="1"/>
                                          </p:val>
                                        </p:tav>
                                      </p:tavLst>
                                    </p:anim>
                                    <p:anim calcmode="lin" valueType="num">
                                      <p:cBhvr>
                                        <p:cTn id="495" dur="103" tmFilter="0, 0; 0.125,0.2665; 0.25,0.4; 0.375,0.465; 0.5,0.5;  0.625,0.535; 0.75,0.6; 0.875,0.7335; 1,1">
                                          <p:stCondLst>
                                            <p:cond delay="1035"/>
                                          </p:stCondLst>
                                        </p:cTn>
                                        <p:tgtEl>
                                          <p:spTgt spid="1030"/>
                                        </p:tgtEl>
                                        <p:attrNameLst>
                                          <p:attrName>ppt_y</p:attrName>
                                        </p:attrNameLst>
                                      </p:cBhvr>
                                      <p:tavLst>
                                        <p:tav tm="0" fmla="#ppt_y-sin(pi*$)/81">
                                          <p:val>
                                            <p:fltVal val="0"/>
                                          </p:val>
                                        </p:tav>
                                        <p:tav tm="100000">
                                          <p:val>
                                            <p:fltVal val="1"/>
                                          </p:val>
                                        </p:tav>
                                      </p:tavLst>
                                    </p:anim>
                                    <p:animScale>
                                      <p:cBhvr>
                                        <p:cTn id="496" dur="16">
                                          <p:stCondLst>
                                            <p:cond delay="406"/>
                                          </p:stCondLst>
                                        </p:cTn>
                                        <p:tgtEl>
                                          <p:spTgt spid="1030"/>
                                        </p:tgtEl>
                                      </p:cBhvr>
                                      <p:to x="100000" y="60000"/>
                                    </p:animScale>
                                    <p:animScale>
                                      <p:cBhvr>
                                        <p:cTn id="497" dur="104" decel="50000">
                                          <p:stCondLst>
                                            <p:cond delay="423"/>
                                          </p:stCondLst>
                                        </p:cTn>
                                        <p:tgtEl>
                                          <p:spTgt spid="1030"/>
                                        </p:tgtEl>
                                      </p:cBhvr>
                                      <p:to x="100000" y="100000"/>
                                    </p:animScale>
                                    <p:animScale>
                                      <p:cBhvr>
                                        <p:cTn id="498" dur="16">
                                          <p:stCondLst>
                                            <p:cond delay="820"/>
                                          </p:stCondLst>
                                        </p:cTn>
                                        <p:tgtEl>
                                          <p:spTgt spid="1030"/>
                                        </p:tgtEl>
                                      </p:cBhvr>
                                      <p:to x="100000" y="80000"/>
                                    </p:animScale>
                                    <p:animScale>
                                      <p:cBhvr>
                                        <p:cTn id="499" dur="104" decel="50000">
                                          <p:stCondLst>
                                            <p:cond delay="836"/>
                                          </p:stCondLst>
                                        </p:cTn>
                                        <p:tgtEl>
                                          <p:spTgt spid="1030"/>
                                        </p:tgtEl>
                                      </p:cBhvr>
                                      <p:to x="100000" y="100000"/>
                                    </p:animScale>
                                    <p:animScale>
                                      <p:cBhvr>
                                        <p:cTn id="500" dur="16">
                                          <p:stCondLst>
                                            <p:cond delay="1026"/>
                                          </p:stCondLst>
                                        </p:cTn>
                                        <p:tgtEl>
                                          <p:spTgt spid="1030"/>
                                        </p:tgtEl>
                                      </p:cBhvr>
                                      <p:to x="100000" y="90000"/>
                                    </p:animScale>
                                    <p:animScale>
                                      <p:cBhvr>
                                        <p:cTn id="501" dur="104" decel="50000">
                                          <p:stCondLst>
                                            <p:cond delay="1042"/>
                                          </p:stCondLst>
                                        </p:cTn>
                                        <p:tgtEl>
                                          <p:spTgt spid="1030"/>
                                        </p:tgtEl>
                                      </p:cBhvr>
                                      <p:to x="100000" y="100000"/>
                                    </p:animScale>
                                    <p:animScale>
                                      <p:cBhvr>
                                        <p:cTn id="502" dur="16">
                                          <p:stCondLst>
                                            <p:cond delay="1130"/>
                                          </p:stCondLst>
                                        </p:cTn>
                                        <p:tgtEl>
                                          <p:spTgt spid="1030"/>
                                        </p:tgtEl>
                                      </p:cBhvr>
                                      <p:to x="100000" y="95000"/>
                                    </p:animScale>
                                    <p:animScale>
                                      <p:cBhvr>
                                        <p:cTn id="503" dur="104" decel="50000">
                                          <p:stCondLst>
                                            <p:cond delay="1146"/>
                                          </p:stCondLst>
                                        </p:cTn>
                                        <p:tgtEl>
                                          <p:spTgt spid="1030"/>
                                        </p:tgtEl>
                                      </p:cBhvr>
                                      <p:to x="100000" y="100000"/>
                                    </p:animScale>
                                  </p:childTnLst>
                                </p:cTn>
                              </p:par>
                            </p:childTnLst>
                          </p:cTn>
                        </p:par>
                      </p:childTnLst>
                    </p:cTn>
                  </p:par>
                  <p:par>
                    <p:cTn id="504" fill="hold">
                      <p:stCondLst>
                        <p:cond delay="indefinite"/>
                      </p:stCondLst>
                      <p:childTnLst>
                        <p:par>
                          <p:cTn id="505" fill="hold">
                            <p:stCondLst>
                              <p:cond delay="0"/>
                            </p:stCondLst>
                            <p:childTnLst>
                              <p:par>
                                <p:cTn id="506" presetID="22" presetClass="exit" presetSubtype="2" fill="hold" grpId="1" nodeType="clickEffect">
                                  <p:stCondLst>
                                    <p:cond delay="0"/>
                                  </p:stCondLst>
                                  <p:childTnLst>
                                    <p:animEffect transition="out" filter="wipe(right)">
                                      <p:cBhvr>
                                        <p:cTn id="507" dur="1000"/>
                                        <p:tgtEl>
                                          <p:spTgt spid="1164"/>
                                        </p:tgtEl>
                                      </p:cBhvr>
                                    </p:animEffect>
                                    <p:set>
                                      <p:cBhvr>
                                        <p:cTn id="508" dur="1" fill="hold">
                                          <p:stCondLst>
                                            <p:cond delay="999"/>
                                          </p:stCondLst>
                                        </p:cTn>
                                        <p:tgtEl>
                                          <p:spTgt spid="1164"/>
                                        </p:tgtEl>
                                        <p:attrNameLst>
                                          <p:attrName>style.visibility</p:attrName>
                                        </p:attrNameLst>
                                      </p:cBhvr>
                                      <p:to>
                                        <p:strVal val="hidden"/>
                                      </p:to>
                                    </p:set>
                                  </p:childTnLst>
                                </p:cTn>
                              </p:par>
                              <p:par>
                                <p:cTn id="509" presetID="22" presetClass="entr" presetSubtype="2" fill="hold" grpId="0" nodeType="withEffect">
                                  <p:stCondLst>
                                    <p:cond delay="0"/>
                                  </p:stCondLst>
                                  <p:childTnLst>
                                    <p:set>
                                      <p:cBhvr>
                                        <p:cTn id="510" dur="1" fill="hold">
                                          <p:stCondLst>
                                            <p:cond delay="0"/>
                                          </p:stCondLst>
                                        </p:cTn>
                                        <p:tgtEl>
                                          <p:spTgt spid="8"/>
                                        </p:tgtEl>
                                        <p:attrNameLst>
                                          <p:attrName>style.visibility</p:attrName>
                                        </p:attrNameLst>
                                      </p:cBhvr>
                                      <p:to>
                                        <p:strVal val="visible"/>
                                      </p:to>
                                    </p:set>
                                    <p:animEffect transition="in" filter="wipe(right)">
                                      <p:cBhvr>
                                        <p:cTn id="511" dur="1000"/>
                                        <p:tgtEl>
                                          <p:spTgt spid="8"/>
                                        </p:tgtEl>
                                      </p:cBhvr>
                                    </p:animEffect>
                                  </p:childTnLst>
                                </p:cTn>
                              </p:par>
                            </p:childTnLst>
                          </p:cTn>
                        </p:par>
                        <p:par>
                          <p:cTn id="512" fill="hold">
                            <p:stCondLst>
                              <p:cond delay="1000"/>
                            </p:stCondLst>
                            <p:childTnLst>
                              <p:par>
                                <p:cTn id="513" presetID="22" presetClass="entr" presetSubtype="1" fill="hold" grpId="0" nodeType="afterEffect">
                                  <p:stCondLst>
                                    <p:cond delay="0"/>
                                  </p:stCondLst>
                                  <p:childTnLst>
                                    <p:set>
                                      <p:cBhvr>
                                        <p:cTn id="514" dur="1" fill="hold">
                                          <p:stCondLst>
                                            <p:cond delay="0"/>
                                          </p:stCondLst>
                                        </p:cTn>
                                        <p:tgtEl>
                                          <p:spTgt spid="1165"/>
                                        </p:tgtEl>
                                        <p:attrNameLst>
                                          <p:attrName>style.visibility</p:attrName>
                                        </p:attrNameLst>
                                      </p:cBhvr>
                                      <p:to>
                                        <p:strVal val="visible"/>
                                      </p:to>
                                    </p:set>
                                    <p:animEffect transition="in" filter="wipe(up)">
                                      <p:cBhvr>
                                        <p:cTn id="515" dur="1000"/>
                                        <p:tgtEl>
                                          <p:spTgt spid="1165"/>
                                        </p:tgtEl>
                                      </p:cBhvr>
                                    </p:animEffect>
                                  </p:childTnLst>
                                </p:cTn>
                              </p:par>
                            </p:childTnLst>
                          </p:cTn>
                        </p:par>
                        <p:par>
                          <p:cTn id="516" fill="hold">
                            <p:stCondLst>
                              <p:cond delay="2000"/>
                            </p:stCondLst>
                            <p:childTnLst>
                              <p:par>
                                <p:cTn id="517" presetID="22" presetClass="entr" presetSubtype="8" fill="hold" nodeType="afterEffect">
                                  <p:stCondLst>
                                    <p:cond delay="0"/>
                                  </p:stCondLst>
                                  <p:childTnLst>
                                    <p:set>
                                      <p:cBhvr>
                                        <p:cTn id="518" dur="1" fill="hold">
                                          <p:stCondLst>
                                            <p:cond delay="0"/>
                                          </p:stCondLst>
                                        </p:cTn>
                                        <p:tgtEl>
                                          <p:spTgt spid="54"/>
                                        </p:tgtEl>
                                        <p:attrNameLst>
                                          <p:attrName>style.visibility</p:attrName>
                                        </p:attrNameLst>
                                      </p:cBhvr>
                                      <p:to>
                                        <p:strVal val="visible"/>
                                      </p:to>
                                    </p:set>
                                    <p:animEffect transition="in" filter="wipe(left)">
                                      <p:cBhvr>
                                        <p:cTn id="519" dur="1000"/>
                                        <p:tgtEl>
                                          <p:spTgt spid="54"/>
                                        </p:tgtEl>
                                      </p:cBhvr>
                                    </p:animEffect>
                                  </p:childTnLst>
                                </p:cTn>
                              </p:par>
                            </p:childTnLst>
                          </p:cTn>
                        </p:par>
                        <p:par>
                          <p:cTn id="520" fill="hold">
                            <p:stCondLst>
                              <p:cond delay="3000"/>
                            </p:stCondLst>
                            <p:childTnLst>
                              <p:par>
                                <p:cTn id="521" presetID="22" presetClass="entr" presetSubtype="8" fill="hold" nodeType="afterEffect">
                                  <p:stCondLst>
                                    <p:cond delay="0"/>
                                  </p:stCondLst>
                                  <p:childTnLst>
                                    <p:set>
                                      <p:cBhvr>
                                        <p:cTn id="522" dur="1" fill="hold">
                                          <p:stCondLst>
                                            <p:cond delay="0"/>
                                          </p:stCondLst>
                                        </p:cTn>
                                        <p:tgtEl>
                                          <p:spTgt spid="1040"/>
                                        </p:tgtEl>
                                        <p:attrNameLst>
                                          <p:attrName>style.visibility</p:attrName>
                                        </p:attrNameLst>
                                      </p:cBhvr>
                                      <p:to>
                                        <p:strVal val="visible"/>
                                      </p:to>
                                    </p:set>
                                    <p:animEffect transition="in" filter="wipe(left)">
                                      <p:cBhvr>
                                        <p:cTn id="523" dur="1000"/>
                                        <p:tgtEl>
                                          <p:spTgt spid="1040"/>
                                        </p:tgtEl>
                                      </p:cBhvr>
                                    </p:animEffect>
                                  </p:childTnLst>
                                </p:cTn>
                              </p:par>
                            </p:childTnLst>
                          </p:cTn>
                        </p:par>
                      </p:childTnLst>
                    </p:cTn>
                  </p:par>
                  <p:par>
                    <p:cTn id="524" fill="hold">
                      <p:stCondLst>
                        <p:cond delay="indefinite"/>
                      </p:stCondLst>
                      <p:childTnLst>
                        <p:par>
                          <p:cTn id="525" fill="hold">
                            <p:stCondLst>
                              <p:cond delay="0"/>
                            </p:stCondLst>
                            <p:childTnLst>
                              <p:par>
                                <p:cTn id="526" presetID="22" presetClass="exit" presetSubtype="8" fill="hold" grpId="1" nodeType="clickEffect">
                                  <p:stCondLst>
                                    <p:cond delay="0"/>
                                  </p:stCondLst>
                                  <p:childTnLst>
                                    <p:animEffect transition="out" filter="wipe(left)">
                                      <p:cBhvr>
                                        <p:cTn id="527" dur="1000"/>
                                        <p:tgtEl>
                                          <p:spTgt spid="1165"/>
                                        </p:tgtEl>
                                      </p:cBhvr>
                                    </p:animEffect>
                                    <p:set>
                                      <p:cBhvr>
                                        <p:cTn id="528" dur="1" fill="hold">
                                          <p:stCondLst>
                                            <p:cond delay="999"/>
                                          </p:stCondLst>
                                        </p:cTn>
                                        <p:tgtEl>
                                          <p:spTgt spid="1165"/>
                                        </p:tgtEl>
                                        <p:attrNameLst>
                                          <p:attrName>style.visibility</p:attrName>
                                        </p:attrNameLst>
                                      </p:cBhvr>
                                      <p:to>
                                        <p:strVal val="hidden"/>
                                      </p:to>
                                    </p:set>
                                  </p:childTnLst>
                                </p:cTn>
                              </p:par>
                              <p:par>
                                <p:cTn id="529" presetID="22" presetClass="entr" presetSubtype="2" fill="hold" grpId="0" nodeType="withEffect">
                                  <p:stCondLst>
                                    <p:cond delay="0"/>
                                  </p:stCondLst>
                                  <p:childTnLst>
                                    <p:set>
                                      <p:cBhvr>
                                        <p:cTn id="530" dur="1" fill="hold">
                                          <p:stCondLst>
                                            <p:cond delay="0"/>
                                          </p:stCondLst>
                                        </p:cTn>
                                        <p:tgtEl>
                                          <p:spTgt spid="25"/>
                                        </p:tgtEl>
                                        <p:attrNameLst>
                                          <p:attrName>style.visibility</p:attrName>
                                        </p:attrNameLst>
                                      </p:cBhvr>
                                      <p:to>
                                        <p:strVal val="visible"/>
                                      </p:to>
                                    </p:set>
                                    <p:animEffect transition="in" filter="wipe(right)">
                                      <p:cBhvr>
                                        <p:cTn id="531" dur="1000"/>
                                        <p:tgtEl>
                                          <p:spTgt spid="25"/>
                                        </p:tgtEl>
                                      </p:cBhvr>
                                    </p:animEffect>
                                  </p:childTnLst>
                                </p:cTn>
                              </p:par>
                            </p:childTnLst>
                          </p:cTn>
                        </p:par>
                        <p:par>
                          <p:cTn id="532" fill="hold">
                            <p:stCondLst>
                              <p:cond delay="1000"/>
                            </p:stCondLst>
                            <p:childTnLst>
                              <p:par>
                                <p:cTn id="533" presetID="22" presetClass="entr" presetSubtype="2" fill="hold" grpId="0" nodeType="afterEffect">
                                  <p:stCondLst>
                                    <p:cond delay="0"/>
                                  </p:stCondLst>
                                  <p:childTnLst>
                                    <p:set>
                                      <p:cBhvr>
                                        <p:cTn id="534" dur="1" fill="hold">
                                          <p:stCondLst>
                                            <p:cond delay="0"/>
                                          </p:stCondLst>
                                        </p:cTn>
                                        <p:tgtEl>
                                          <p:spTgt spid="1166"/>
                                        </p:tgtEl>
                                        <p:attrNameLst>
                                          <p:attrName>style.visibility</p:attrName>
                                        </p:attrNameLst>
                                      </p:cBhvr>
                                      <p:to>
                                        <p:strVal val="visible"/>
                                      </p:to>
                                    </p:set>
                                    <p:animEffect transition="in" filter="wipe(right)">
                                      <p:cBhvr>
                                        <p:cTn id="535" dur="1000"/>
                                        <p:tgtEl>
                                          <p:spTgt spid="1166"/>
                                        </p:tgtEl>
                                      </p:cBhvr>
                                    </p:animEffect>
                                  </p:childTnLst>
                                </p:cTn>
                              </p:par>
                            </p:childTnLst>
                          </p:cTn>
                        </p:par>
                        <p:par>
                          <p:cTn id="536" fill="hold">
                            <p:stCondLst>
                              <p:cond delay="2000"/>
                            </p:stCondLst>
                            <p:childTnLst>
                              <p:par>
                                <p:cTn id="537" presetID="53" presetClass="entr" presetSubtype="16" fill="hold" nodeType="afterEffect">
                                  <p:stCondLst>
                                    <p:cond delay="0"/>
                                  </p:stCondLst>
                                  <p:childTnLst>
                                    <p:set>
                                      <p:cBhvr>
                                        <p:cTn id="538" dur="1" fill="hold">
                                          <p:stCondLst>
                                            <p:cond delay="0"/>
                                          </p:stCondLst>
                                        </p:cTn>
                                        <p:tgtEl>
                                          <p:spTgt spid="1038"/>
                                        </p:tgtEl>
                                        <p:attrNameLst>
                                          <p:attrName>style.visibility</p:attrName>
                                        </p:attrNameLst>
                                      </p:cBhvr>
                                      <p:to>
                                        <p:strVal val="visible"/>
                                      </p:to>
                                    </p:set>
                                    <p:anim calcmode="lin" valueType="num">
                                      <p:cBhvr>
                                        <p:cTn id="539" dur="1000" fill="hold"/>
                                        <p:tgtEl>
                                          <p:spTgt spid="1038"/>
                                        </p:tgtEl>
                                        <p:attrNameLst>
                                          <p:attrName>ppt_w</p:attrName>
                                        </p:attrNameLst>
                                      </p:cBhvr>
                                      <p:tavLst>
                                        <p:tav tm="0">
                                          <p:val>
                                            <p:fltVal val="0"/>
                                          </p:val>
                                        </p:tav>
                                        <p:tav tm="100000">
                                          <p:val>
                                            <p:strVal val="#ppt_w"/>
                                          </p:val>
                                        </p:tav>
                                      </p:tavLst>
                                    </p:anim>
                                    <p:anim calcmode="lin" valueType="num">
                                      <p:cBhvr>
                                        <p:cTn id="540" dur="1000" fill="hold"/>
                                        <p:tgtEl>
                                          <p:spTgt spid="1038"/>
                                        </p:tgtEl>
                                        <p:attrNameLst>
                                          <p:attrName>ppt_h</p:attrName>
                                        </p:attrNameLst>
                                      </p:cBhvr>
                                      <p:tavLst>
                                        <p:tav tm="0">
                                          <p:val>
                                            <p:fltVal val="0"/>
                                          </p:val>
                                        </p:tav>
                                        <p:tav tm="100000">
                                          <p:val>
                                            <p:strVal val="#ppt_h"/>
                                          </p:val>
                                        </p:tav>
                                      </p:tavLst>
                                    </p:anim>
                                    <p:animEffect transition="in" filter="fade">
                                      <p:cBhvr>
                                        <p:cTn id="541" dur="1000"/>
                                        <p:tgtEl>
                                          <p:spTgt spid="1038"/>
                                        </p:tgtEl>
                                      </p:cBhvr>
                                    </p:animEffect>
                                  </p:childTnLst>
                                </p:cTn>
                              </p:par>
                            </p:childTnLst>
                          </p:cTn>
                        </p:par>
                        <p:par>
                          <p:cTn id="542" fill="hold">
                            <p:stCondLst>
                              <p:cond delay="3000"/>
                            </p:stCondLst>
                            <p:childTnLst>
                              <p:par>
                                <p:cTn id="543" presetID="53" presetClass="entr" presetSubtype="16" fill="hold" nodeType="afterEffect">
                                  <p:stCondLst>
                                    <p:cond delay="0"/>
                                  </p:stCondLst>
                                  <p:childTnLst>
                                    <p:set>
                                      <p:cBhvr>
                                        <p:cTn id="544" dur="1" fill="hold">
                                          <p:stCondLst>
                                            <p:cond delay="0"/>
                                          </p:stCondLst>
                                        </p:cTn>
                                        <p:tgtEl>
                                          <p:spTgt spid="1042"/>
                                        </p:tgtEl>
                                        <p:attrNameLst>
                                          <p:attrName>style.visibility</p:attrName>
                                        </p:attrNameLst>
                                      </p:cBhvr>
                                      <p:to>
                                        <p:strVal val="visible"/>
                                      </p:to>
                                    </p:set>
                                    <p:anim calcmode="lin" valueType="num">
                                      <p:cBhvr>
                                        <p:cTn id="545" dur="1000" fill="hold"/>
                                        <p:tgtEl>
                                          <p:spTgt spid="1042"/>
                                        </p:tgtEl>
                                        <p:attrNameLst>
                                          <p:attrName>ppt_w</p:attrName>
                                        </p:attrNameLst>
                                      </p:cBhvr>
                                      <p:tavLst>
                                        <p:tav tm="0">
                                          <p:val>
                                            <p:fltVal val="0"/>
                                          </p:val>
                                        </p:tav>
                                        <p:tav tm="100000">
                                          <p:val>
                                            <p:strVal val="#ppt_w"/>
                                          </p:val>
                                        </p:tav>
                                      </p:tavLst>
                                    </p:anim>
                                    <p:anim calcmode="lin" valueType="num">
                                      <p:cBhvr>
                                        <p:cTn id="546" dur="1000" fill="hold"/>
                                        <p:tgtEl>
                                          <p:spTgt spid="1042"/>
                                        </p:tgtEl>
                                        <p:attrNameLst>
                                          <p:attrName>ppt_h</p:attrName>
                                        </p:attrNameLst>
                                      </p:cBhvr>
                                      <p:tavLst>
                                        <p:tav tm="0">
                                          <p:val>
                                            <p:fltVal val="0"/>
                                          </p:val>
                                        </p:tav>
                                        <p:tav tm="100000">
                                          <p:val>
                                            <p:strVal val="#ppt_h"/>
                                          </p:val>
                                        </p:tav>
                                      </p:tavLst>
                                    </p:anim>
                                    <p:animEffect transition="in" filter="fade">
                                      <p:cBhvr>
                                        <p:cTn id="547" dur="1000"/>
                                        <p:tgtEl>
                                          <p:spTgt spid="1042"/>
                                        </p:tgtEl>
                                      </p:cBhvr>
                                    </p:animEffect>
                                  </p:childTnLst>
                                </p:cTn>
                              </p:par>
                            </p:childTnLst>
                          </p:cTn>
                        </p:par>
                      </p:childTnLst>
                    </p:cTn>
                  </p:par>
                  <p:par>
                    <p:cTn id="548" fill="hold">
                      <p:stCondLst>
                        <p:cond delay="indefinite"/>
                      </p:stCondLst>
                      <p:childTnLst>
                        <p:par>
                          <p:cTn id="549" fill="hold">
                            <p:stCondLst>
                              <p:cond delay="0"/>
                            </p:stCondLst>
                            <p:childTnLst>
                              <p:par>
                                <p:cTn id="550" presetID="22" presetClass="exit" presetSubtype="2" fill="hold" grpId="1" nodeType="clickEffect">
                                  <p:stCondLst>
                                    <p:cond delay="0"/>
                                  </p:stCondLst>
                                  <p:childTnLst>
                                    <p:animEffect transition="out" filter="wipe(right)">
                                      <p:cBhvr>
                                        <p:cTn id="551" dur="500"/>
                                        <p:tgtEl>
                                          <p:spTgt spid="1166"/>
                                        </p:tgtEl>
                                      </p:cBhvr>
                                    </p:animEffect>
                                    <p:set>
                                      <p:cBhvr>
                                        <p:cTn id="552" dur="1" fill="hold">
                                          <p:stCondLst>
                                            <p:cond delay="499"/>
                                          </p:stCondLst>
                                        </p:cTn>
                                        <p:tgtEl>
                                          <p:spTgt spid="1166"/>
                                        </p:tgtEl>
                                        <p:attrNameLst>
                                          <p:attrName>style.visibility</p:attrName>
                                        </p:attrNameLst>
                                      </p:cBhvr>
                                      <p:to>
                                        <p:strVal val="hidden"/>
                                      </p:to>
                                    </p:set>
                                  </p:childTnLst>
                                </p:cTn>
                              </p:par>
                            </p:childTnLst>
                          </p:cTn>
                        </p:par>
                        <p:par>
                          <p:cTn id="553" fill="hold">
                            <p:stCondLst>
                              <p:cond delay="500"/>
                            </p:stCondLst>
                            <p:childTnLst>
                              <p:par>
                                <p:cTn id="554" presetID="22" presetClass="entr" presetSubtype="2" fill="hold" grpId="0" nodeType="afterEffect">
                                  <p:stCondLst>
                                    <p:cond delay="0"/>
                                  </p:stCondLst>
                                  <p:childTnLst>
                                    <p:set>
                                      <p:cBhvr>
                                        <p:cTn id="555" dur="1" fill="hold">
                                          <p:stCondLst>
                                            <p:cond delay="0"/>
                                          </p:stCondLst>
                                        </p:cTn>
                                        <p:tgtEl>
                                          <p:spTgt spid="56"/>
                                        </p:tgtEl>
                                        <p:attrNameLst>
                                          <p:attrName>style.visibility</p:attrName>
                                        </p:attrNameLst>
                                      </p:cBhvr>
                                      <p:to>
                                        <p:strVal val="visible"/>
                                      </p:to>
                                    </p:set>
                                    <p:animEffect transition="in" filter="wipe(right)">
                                      <p:cBhvr>
                                        <p:cTn id="556" dur="1000"/>
                                        <p:tgtEl>
                                          <p:spTgt spid="56"/>
                                        </p:tgtEl>
                                      </p:cBhvr>
                                    </p:animEffect>
                                  </p:childTnLst>
                                </p:cTn>
                              </p:par>
                            </p:childTnLst>
                          </p:cTn>
                        </p:par>
                        <p:par>
                          <p:cTn id="557" fill="hold">
                            <p:stCondLst>
                              <p:cond delay="1500"/>
                            </p:stCondLst>
                            <p:childTnLst>
                              <p:par>
                                <p:cTn id="558" presetID="22" presetClass="entr" presetSubtype="2" fill="hold" grpId="0" nodeType="afterEffect">
                                  <p:stCondLst>
                                    <p:cond delay="0"/>
                                  </p:stCondLst>
                                  <p:childTnLst>
                                    <p:set>
                                      <p:cBhvr>
                                        <p:cTn id="559" dur="1" fill="hold">
                                          <p:stCondLst>
                                            <p:cond delay="0"/>
                                          </p:stCondLst>
                                        </p:cTn>
                                        <p:tgtEl>
                                          <p:spTgt spid="1168"/>
                                        </p:tgtEl>
                                        <p:attrNameLst>
                                          <p:attrName>style.visibility</p:attrName>
                                        </p:attrNameLst>
                                      </p:cBhvr>
                                      <p:to>
                                        <p:strVal val="visible"/>
                                      </p:to>
                                    </p:set>
                                    <p:animEffect transition="in" filter="wipe(right)">
                                      <p:cBhvr>
                                        <p:cTn id="560" dur="500"/>
                                        <p:tgtEl>
                                          <p:spTgt spid="1168"/>
                                        </p:tgtEl>
                                      </p:cBhvr>
                                    </p:animEffect>
                                  </p:childTnLst>
                                </p:cTn>
                              </p:par>
                            </p:childTnLst>
                          </p:cTn>
                        </p:par>
                        <p:par>
                          <p:cTn id="561" fill="hold">
                            <p:stCondLst>
                              <p:cond delay="2000"/>
                            </p:stCondLst>
                            <p:childTnLst>
                              <p:par>
                                <p:cTn id="562" presetID="47" presetClass="entr" presetSubtype="0" fill="hold" nodeType="afterEffect">
                                  <p:stCondLst>
                                    <p:cond delay="0"/>
                                  </p:stCondLst>
                                  <p:childTnLst>
                                    <p:set>
                                      <p:cBhvr>
                                        <p:cTn id="563" dur="1" fill="hold">
                                          <p:stCondLst>
                                            <p:cond delay="0"/>
                                          </p:stCondLst>
                                        </p:cTn>
                                        <p:tgtEl>
                                          <p:spTgt spid="1109"/>
                                        </p:tgtEl>
                                        <p:attrNameLst>
                                          <p:attrName>style.visibility</p:attrName>
                                        </p:attrNameLst>
                                      </p:cBhvr>
                                      <p:to>
                                        <p:strVal val="visible"/>
                                      </p:to>
                                    </p:set>
                                    <p:animEffect transition="in" filter="fade">
                                      <p:cBhvr>
                                        <p:cTn id="564" dur="1000"/>
                                        <p:tgtEl>
                                          <p:spTgt spid="1109"/>
                                        </p:tgtEl>
                                      </p:cBhvr>
                                    </p:animEffect>
                                    <p:anim calcmode="lin" valueType="num">
                                      <p:cBhvr>
                                        <p:cTn id="565" dur="1000" fill="hold"/>
                                        <p:tgtEl>
                                          <p:spTgt spid="1109"/>
                                        </p:tgtEl>
                                        <p:attrNameLst>
                                          <p:attrName>ppt_x</p:attrName>
                                        </p:attrNameLst>
                                      </p:cBhvr>
                                      <p:tavLst>
                                        <p:tav tm="0">
                                          <p:val>
                                            <p:strVal val="#ppt_x"/>
                                          </p:val>
                                        </p:tav>
                                        <p:tav tm="100000">
                                          <p:val>
                                            <p:strVal val="#ppt_x"/>
                                          </p:val>
                                        </p:tav>
                                      </p:tavLst>
                                    </p:anim>
                                    <p:anim calcmode="lin" valueType="num">
                                      <p:cBhvr>
                                        <p:cTn id="566" dur="1000" fill="hold"/>
                                        <p:tgtEl>
                                          <p:spTgt spid="1109"/>
                                        </p:tgtEl>
                                        <p:attrNameLst>
                                          <p:attrName>ppt_y</p:attrName>
                                        </p:attrNameLst>
                                      </p:cBhvr>
                                      <p:tavLst>
                                        <p:tav tm="0">
                                          <p:val>
                                            <p:strVal val="#ppt_y-.1"/>
                                          </p:val>
                                        </p:tav>
                                        <p:tav tm="100000">
                                          <p:val>
                                            <p:strVal val="#ppt_y"/>
                                          </p:val>
                                        </p:tav>
                                      </p:tavLst>
                                    </p:anim>
                                  </p:childTnLst>
                                </p:cTn>
                              </p:par>
                            </p:childTnLst>
                          </p:cTn>
                        </p:par>
                        <p:par>
                          <p:cTn id="567" fill="hold">
                            <p:stCondLst>
                              <p:cond delay="3000"/>
                            </p:stCondLst>
                            <p:childTnLst>
                              <p:par>
                                <p:cTn id="568" presetID="22" presetClass="entr" presetSubtype="2" fill="hold" grpId="0" nodeType="afterEffect">
                                  <p:stCondLst>
                                    <p:cond delay="1000"/>
                                  </p:stCondLst>
                                  <p:childTnLst>
                                    <p:set>
                                      <p:cBhvr>
                                        <p:cTn id="569" dur="1" fill="hold">
                                          <p:stCondLst>
                                            <p:cond delay="0"/>
                                          </p:stCondLst>
                                        </p:cTn>
                                        <p:tgtEl>
                                          <p:spTgt spid="1102"/>
                                        </p:tgtEl>
                                        <p:attrNameLst>
                                          <p:attrName>style.visibility</p:attrName>
                                        </p:attrNameLst>
                                      </p:cBhvr>
                                      <p:to>
                                        <p:strVal val="visible"/>
                                      </p:to>
                                    </p:set>
                                    <p:animEffect transition="in" filter="wipe(right)">
                                      <p:cBhvr>
                                        <p:cTn id="570" dur="750"/>
                                        <p:tgtEl>
                                          <p:spTgt spid="1102"/>
                                        </p:tgtEl>
                                      </p:cBhvr>
                                    </p:animEffect>
                                  </p:childTnLst>
                                </p:cTn>
                              </p:par>
                              <p:par>
                                <p:cTn id="571" presetID="22" presetClass="entr" presetSubtype="2" fill="hold" grpId="0" nodeType="withEffect">
                                  <p:stCondLst>
                                    <p:cond delay="0"/>
                                  </p:stCondLst>
                                  <p:childTnLst>
                                    <p:set>
                                      <p:cBhvr>
                                        <p:cTn id="572" dur="1" fill="hold">
                                          <p:stCondLst>
                                            <p:cond delay="0"/>
                                          </p:stCondLst>
                                        </p:cTn>
                                        <p:tgtEl>
                                          <p:spTgt spid="2"/>
                                        </p:tgtEl>
                                        <p:attrNameLst>
                                          <p:attrName>style.visibility</p:attrName>
                                        </p:attrNameLst>
                                      </p:cBhvr>
                                      <p:to>
                                        <p:strVal val="visible"/>
                                      </p:to>
                                    </p:set>
                                    <p:animEffect transition="in" filter="wipe(right)">
                                      <p:cBhvr>
                                        <p:cTn id="57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11" grpId="0" animBg="1"/>
      <p:bldP spid="26" grpId="0" animBg="1"/>
      <p:bldP spid="25" grpId="0" animBg="1"/>
      <p:bldP spid="56" grpId="0" animBg="1"/>
      <p:bldP spid="1099" grpId="0" animBg="1"/>
      <p:bldP spid="1102" grpId="0" animBg="1"/>
      <p:bldP spid="1106" grpId="0" animBg="1"/>
      <p:bldP spid="1107" grpId="0" animBg="1"/>
      <p:bldP spid="1107" grpId="1" animBg="1"/>
      <p:bldP spid="1113" grpId="0" animBg="1"/>
      <p:bldP spid="1115" grpId="0" animBg="1"/>
      <p:bldP spid="1115" grpId="1" animBg="1"/>
      <p:bldP spid="7" grpId="0" animBg="1"/>
      <p:bldP spid="10" grpId="0" animBg="1"/>
      <p:bldP spid="10" grpId="1" animBg="1"/>
      <p:bldP spid="16" grpId="0" animBg="1"/>
      <p:bldP spid="16" grpId="1" animBg="1"/>
      <p:bldP spid="53" grpId="0" animBg="1"/>
      <p:bldP spid="53" grpId="1" animBg="1"/>
      <p:bldP spid="1163" grpId="0" animBg="1"/>
      <p:bldP spid="1163" grpId="1" animBg="1"/>
      <p:bldP spid="1164" grpId="0" animBg="1"/>
      <p:bldP spid="1164" grpId="1" animBg="1"/>
      <p:bldP spid="1165" grpId="0" animBg="1"/>
      <p:bldP spid="1165" grpId="1" animBg="1"/>
      <p:bldP spid="1166" grpId="0" animBg="1"/>
      <p:bldP spid="1166" grpId="1" animBg="1"/>
      <p:bldP spid="1168" grpId="0" animBg="1"/>
      <p:bldP spid="2" grpId="0" animBg="1"/>
      <p:bldP spid="20" grpId="0" animBg="1"/>
      <p:bldP spid="2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39527</TotalTime>
  <Words>568</Words>
  <Application>Microsoft Office PowerPoint</Application>
  <PresentationFormat>Widescreen</PresentationFormat>
  <Paragraphs>68</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Abadi</vt:lpstr>
      <vt:lpstr>Aptos</vt:lpstr>
      <vt:lpstr>Arial</vt:lpstr>
      <vt:lpstr>Calibri</vt:lpstr>
      <vt:lpstr>Calibri Light</vt:lpstr>
      <vt:lpstr>Kunstler Script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Jones</dc:creator>
  <cp:lastModifiedBy>Mark Jones</cp:lastModifiedBy>
  <cp:revision>56</cp:revision>
  <cp:lastPrinted>2025-02-23T16:26:22Z</cp:lastPrinted>
  <dcterms:created xsi:type="dcterms:W3CDTF">2023-01-31T04:33:53Z</dcterms:created>
  <dcterms:modified xsi:type="dcterms:W3CDTF">2025-04-06T19:08:53Z</dcterms:modified>
</cp:coreProperties>
</file>